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71" r:id="rId4"/>
  </p:sldMasterIdLst>
  <p:notesMasterIdLst>
    <p:notesMasterId r:id="rId40"/>
  </p:notesMasterIdLst>
  <p:sldIdLst>
    <p:sldId id="413" r:id="rId5"/>
    <p:sldId id="446" r:id="rId6"/>
    <p:sldId id="414" r:id="rId7"/>
    <p:sldId id="415" r:id="rId8"/>
    <p:sldId id="416" r:id="rId9"/>
    <p:sldId id="417" r:id="rId10"/>
    <p:sldId id="411" r:id="rId11"/>
    <p:sldId id="412" r:id="rId12"/>
    <p:sldId id="419" r:id="rId13"/>
    <p:sldId id="420" r:id="rId14"/>
    <p:sldId id="421" r:id="rId15"/>
    <p:sldId id="445" r:id="rId16"/>
    <p:sldId id="422" r:id="rId17"/>
    <p:sldId id="424" r:id="rId18"/>
    <p:sldId id="425" r:id="rId19"/>
    <p:sldId id="426" r:id="rId20"/>
    <p:sldId id="427" r:id="rId21"/>
    <p:sldId id="428" r:id="rId22"/>
    <p:sldId id="429" r:id="rId23"/>
    <p:sldId id="430" r:id="rId24"/>
    <p:sldId id="431" r:id="rId25"/>
    <p:sldId id="432" r:id="rId26"/>
    <p:sldId id="433" r:id="rId27"/>
    <p:sldId id="434" r:id="rId28"/>
    <p:sldId id="435" r:id="rId29"/>
    <p:sldId id="436" r:id="rId30"/>
    <p:sldId id="437" r:id="rId31"/>
    <p:sldId id="438" r:id="rId32"/>
    <p:sldId id="439" r:id="rId33"/>
    <p:sldId id="441" r:id="rId34"/>
    <p:sldId id="442" r:id="rId35"/>
    <p:sldId id="443" r:id="rId36"/>
    <p:sldId id="444" r:id="rId37"/>
    <p:sldId id="447" r:id="rId38"/>
    <p:sldId id="440" r:id="rId39"/>
  </p:sldIdLst>
  <p:sldSz cx="9144000" cy="5143500" type="screen16x9"/>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F3F2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10" autoAdjust="0"/>
    <p:restoredTop sz="88944" autoAdjust="0"/>
  </p:normalViewPr>
  <p:slideViewPr>
    <p:cSldViewPr snapToGrid="0">
      <p:cViewPr varScale="1">
        <p:scale>
          <a:sx n="113" d="100"/>
          <a:sy n="113" d="100"/>
        </p:scale>
        <p:origin x="1176" y="18"/>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1"/>
        <c:ser>
          <c:idx val="0"/>
          <c:order val="0"/>
          <c:tx>
            <c:strRef>
              <c:f>Sheet1!$B$1</c:f>
              <c:strCache>
                <c:ptCount val="1"/>
                <c:pt idx="0">
                  <c:v>Column2</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A3F-4E92-BCFE-086CC5470760}"/>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CA3F-4E92-BCFE-086CC5470760}"/>
              </c:ext>
            </c:extLst>
          </c:dPt>
          <c:cat>
            <c:strRef>
              <c:f>Sheet1!$A$2:$A$3</c:f>
              <c:strCache>
                <c:ptCount val="2"/>
                <c:pt idx="0">
                  <c:v>Project Cost</c:v>
                </c:pt>
                <c:pt idx="1">
                  <c:v>Project Savings</c:v>
                </c:pt>
              </c:strCache>
            </c:strRef>
          </c:cat>
          <c:val>
            <c:numRef>
              <c:f>Sheet1!$B$2:$B$3</c:f>
              <c:numCache>
                <c:formatCode>General</c:formatCode>
                <c:ptCount val="2"/>
                <c:pt idx="0">
                  <c:v>18000000</c:v>
                </c:pt>
                <c:pt idx="1">
                  <c:v>24000000</c:v>
                </c:pt>
              </c:numCache>
            </c:numRef>
          </c:val>
          <c:extLst>
            <c:ext xmlns:c16="http://schemas.microsoft.com/office/drawing/2014/chart" uri="{C3380CC4-5D6E-409C-BE32-E72D297353CC}">
              <c16:uniqueId val="{00000000-7645-40EA-840D-FAACFE4A51DB}"/>
            </c:ext>
          </c:extLst>
        </c:ser>
        <c:dLbls>
          <c:showLegendKey val="0"/>
          <c:showVal val="0"/>
          <c:showCatName val="0"/>
          <c:showSerName val="0"/>
          <c:showPercent val="0"/>
          <c:showBubbleSize val="0"/>
        </c:dLbls>
        <c:gapWidth val="67"/>
        <c:overlap val="30"/>
        <c:axId val="2081770127"/>
        <c:axId val="1777320895"/>
      </c:barChart>
      <c:catAx>
        <c:axId val="20817701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77320895"/>
        <c:crosses val="autoZero"/>
        <c:auto val="1"/>
        <c:lblAlgn val="ctr"/>
        <c:lblOffset val="100"/>
        <c:noMultiLvlLbl val="0"/>
      </c:catAx>
      <c:valAx>
        <c:axId val="1777320895"/>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81770127"/>
        <c:crosses val="autoZero"/>
        <c:crossBetween val="between"/>
        <c:dispUnits>
          <c:builtInUnit val="m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dispUnitsLbl>
        </c:dispUnits>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336FCD-1AB2-AB4E-B85D-BFA5E6FA9FCD}" type="datetimeFigureOut">
              <a:rPr lang="en-US" smtClean="0"/>
              <a:t>6/21/2017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63490C-DBB2-8E41-AF05-8FE8759EA31F}"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 typeface="Arial" charset="0"/>
              <a:buChar char="•"/>
              <a:tabLst/>
              <a:defRPr/>
            </a:pPr>
            <a:endParaRPr lang="en-US" dirty="0"/>
          </a:p>
        </p:txBody>
      </p:sp>
      <p:sp>
        <p:nvSpPr>
          <p:cNvPr id="4" name="Slide Number Placeholder 3"/>
          <p:cNvSpPr>
            <a:spLocks noGrp="1"/>
          </p:cNvSpPr>
          <p:nvPr>
            <p:ph type="sldNum" sz="quarter" idx="10"/>
          </p:nvPr>
        </p:nvSpPr>
        <p:spPr/>
        <p:txBody>
          <a:bodyPr/>
          <a:lstStyle/>
          <a:p>
            <a:fld id="{58185C3E-728B-C848-AF1F-14530F653C57}" type="slidenum">
              <a:rPr lang="en-US" smtClean="0"/>
              <a:t>32</a:t>
            </a:fld>
            <a:endParaRPr lang="en-US"/>
          </a:p>
        </p:txBody>
      </p:sp>
    </p:spTree>
    <p:extLst>
      <p:ext uri="{BB962C8B-B14F-4D97-AF65-F5344CB8AC3E}">
        <p14:creationId xmlns:p14="http://schemas.microsoft.com/office/powerpoint/2010/main" val="4155651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defTabSz="465887">
              <a:buFont typeface="Arial" charset="0"/>
              <a:buChar char="•"/>
              <a:defRPr/>
            </a:pPr>
            <a:endParaRPr lang="en-US" dirty="0"/>
          </a:p>
        </p:txBody>
      </p:sp>
      <p:sp>
        <p:nvSpPr>
          <p:cNvPr id="4" name="Slide Number Placeholder 3"/>
          <p:cNvSpPr>
            <a:spLocks noGrp="1"/>
          </p:cNvSpPr>
          <p:nvPr>
            <p:ph type="sldNum" sz="quarter" idx="10"/>
          </p:nvPr>
        </p:nvSpPr>
        <p:spPr/>
        <p:txBody>
          <a:bodyPr/>
          <a:lstStyle/>
          <a:p>
            <a:fld id="{58185C3E-728B-C848-AF1F-14530F653C57}" type="slidenum">
              <a:rPr lang="en-US" smtClean="0"/>
              <a:t>33</a:t>
            </a:fld>
            <a:endParaRPr lang="en-US"/>
          </a:p>
        </p:txBody>
      </p:sp>
    </p:spTree>
    <p:extLst>
      <p:ext uri="{BB962C8B-B14F-4D97-AF65-F5344CB8AC3E}">
        <p14:creationId xmlns:p14="http://schemas.microsoft.com/office/powerpoint/2010/main" val="40612253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MI TEMPLATE - Cover Slide 0">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Shape 36"/>
          <p:cNvSpPr txBox="1">
            <a:spLocks noGrp="1"/>
          </p:cNvSpPr>
          <p:nvPr>
            <p:ph type="ctrTitle" hasCustomPrompt="1"/>
          </p:nvPr>
        </p:nvSpPr>
        <p:spPr>
          <a:xfrm>
            <a:off x="571500" y="2307250"/>
            <a:ext cx="5610600" cy="1683600"/>
          </a:xfrm>
          <a:prstGeom prst="rect">
            <a:avLst/>
          </a:prstGeom>
        </p:spPr>
        <p:txBody>
          <a:bodyPr lIns="91425" tIns="91425" rIns="91425" bIns="91425" anchor="b" anchorCtr="0"/>
          <a:lstStyle>
            <a:lvl1pPr rtl="0">
              <a:spcBef>
                <a:spcPts val="0"/>
              </a:spcBef>
              <a:buSzPct val="100000"/>
              <a:buFont typeface="Raleway"/>
              <a:defRPr sz="4000">
                <a:latin typeface="Raleway"/>
                <a:ea typeface="Raleway"/>
                <a:cs typeface="Raleway"/>
                <a:sym typeface="Raleway"/>
              </a:defRPr>
            </a:lvl1pPr>
            <a:lvl2pPr rtl="0">
              <a:spcBef>
                <a:spcPts val="0"/>
              </a:spcBef>
              <a:buSzPct val="100000"/>
              <a:defRPr sz="4800"/>
            </a:lvl2pPr>
            <a:lvl3pPr rtl="0">
              <a:spcBef>
                <a:spcPts val="0"/>
              </a:spcBef>
              <a:buSzPct val="100000"/>
              <a:defRPr sz="4800"/>
            </a:lvl3pPr>
            <a:lvl4pPr rtl="0">
              <a:spcBef>
                <a:spcPts val="0"/>
              </a:spcBef>
              <a:buSzPct val="100000"/>
              <a:defRPr sz="4800"/>
            </a:lvl4pPr>
            <a:lvl5pPr rtl="0">
              <a:spcBef>
                <a:spcPts val="0"/>
              </a:spcBef>
              <a:buSzPct val="100000"/>
              <a:defRPr sz="4800"/>
            </a:lvl5pPr>
            <a:lvl6pPr rtl="0">
              <a:spcBef>
                <a:spcPts val="0"/>
              </a:spcBef>
              <a:buSzPct val="100000"/>
              <a:defRPr sz="4800"/>
            </a:lvl6pPr>
            <a:lvl7pPr rtl="0">
              <a:spcBef>
                <a:spcPts val="0"/>
              </a:spcBef>
              <a:buSzPct val="100000"/>
              <a:defRPr sz="4800"/>
            </a:lvl7pPr>
            <a:lvl8pPr rtl="0">
              <a:spcBef>
                <a:spcPts val="0"/>
              </a:spcBef>
              <a:buSzPct val="100000"/>
              <a:defRPr sz="4800"/>
            </a:lvl8pPr>
            <a:lvl9pPr rtl="0">
              <a:spcBef>
                <a:spcPts val="0"/>
              </a:spcBef>
              <a:buSzPct val="100000"/>
              <a:defRPr sz="4800"/>
            </a:lvl9pPr>
          </a:lstStyle>
          <a:p>
            <a:r>
              <a:rPr lang="en-US"/>
              <a:t>CLICK TO EDIT MASTER TITLE STYLE</a:t>
            </a:r>
          </a:p>
        </p:txBody>
      </p:sp>
      <p:sp>
        <p:nvSpPr>
          <p:cNvPr id="37" name="Shape 37"/>
          <p:cNvSpPr txBox="1">
            <a:spLocks noGrp="1"/>
          </p:cNvSpPr>
          <p:nvPr>
            <p:ph type="subTitle" idx="1"/>
          </p:nvPr>
        </p:nvSpPr>
        <p:spPr>
          <a:xfrm>
            <a:off x="571500" y="3990912"/>
            <a:ext cx="5610600" cy="784799"/>
          </a:xfrm>
          <a:prstGeom prst="rect">
            <a:avLst/>
          </a:prstGeom>
          <a:noFill/>
          <a:ln>
            <a:noFill/>
          </a:ln>
        </p:spPr>
        <p:txBody>
          <a:bodyPr lIns="91425" tIns="91425" rIns="91425" bIns="91425" anchor="t" anchorCtr="0"/>
          <a:lstStyle>
            <a:lvl1pPr rtl="0">
              <a:spcBef>
                <a:spcPts val="0"/>
              </a:spcBef>
              <a:buClr>
                <a:schemeClr val="dk2"/>
              </a:buClr>
              <a:buFont typeface="Raleway"/>
              <a:buNone/>
              <a:defRPr>
                <a:solidFill>
                  <a:schemeClr val="dk2"/>
                </a:solidFill>
                <a:latin typeface="Raleway"/>
                <a:ea typeface="Raleway"/>
                <a:cs typeface="Raleway"/>
                <a:sym typeface="Raleway"/>
              </a:defRPr>
            </a:lvl1pPr>
            <a:lvl2pPr rtl="0">
              <a:spcBef>
                <a:spcPts val="0"/>
              </a:spcBef>
              <a:buClr>
                <a:schemeClr val="dk2"/>
              </a:buClr>
              <a:buSzPct val="100000"/>
              <a:buNone/>
              <a:defRPr sz="3000">
                <a:solidFill>
                  <a:schemeClr val="dk2"/>
                </a:solidFill>
              </a:defRPr>
            </a:lvl2pPr>
            <a:lvl3pPr rtl="0">
              <a:spcBef>
                <a:spcPts val="0"/>
              </a:spcBef>
              <a:buClr>
                <a:schemeClr val="dk2"/>
              </a:buClr>
              <a:buSzPct val="100000"/>
              <a:buNone/>
              <a:defRPr sz="3000">
                <a:solidFill>
                  <a:schemeClr val="dk2"/>
                </a:solidFill>
              </a:defRPr>
            </a:lvl3pPr>
            <a:lvl4pPr rtl="0">
              <a:spcBef>
                <a:spcPts val="0"/>
              </a:spcBef>
              <a:buClr>
                <a:schemeClr val="dk2"/>
              </a:buClr>
              <a:buSzPct val="100000"/>
              <a:buNone/>
              <a:defRPr sz="3000">
                <a:solidFill>
                  <a:schemeClr val="dk2"/>
                </a:solidFill>
              </a:defRPr>
            </a:lvl4pPr>
            <a:lvl5pPr rtl="0">
              <a:spcBef>
                <a:spcPts val="0"/>
              </a:spcBef>
              <a:buClr>
                <a:schemeClr val="dk2"/>
              </a:buClr>
              <a:buSzPct val="100000"/>
              <a:buNone/>
              <a:defRPr sz="3000">
                <a:solidFill>
                  <a:schemeClr val="dk2"/>
                </a:solidFill>
              </a:defRPr>
            </a:lvl5pPr>
            <a:lvl6pPr rtl="0">
              <a:spcBef>
                <a:spcPts val="0"/>
              </a:spcBef>
              <a:buClr>
                <a:schemeClr val="dk2"/>
              </a:buClr>
              <a:buSzPct val="100000"/>
              <a:buNone/>
              <a:defRPr sz="3000">
                <a:solidFill>
                  <a:schemeClr val="dk2"/>
                </a:solidFill>
              </a:defRPr>
            </a:lvl6pPr>
            <a:lvl7pPr rtl="0">
              <a:spcBef>
                <a:spcPts val="0"/>
              </a:spcBef>
              <a:buClr>
                <a:schemeClr val="dk2"/>
              </a:buClr>
              <a:buSzPct val="100000"/>
              <a:buNone/>
              <a:defRPr sz="3000">
                <a:solidFill>
                  <a:schemeClr val="dk2"/>
                </a:solidFill>
              </a:defRPr>
            </a:lvl7pPr>
            <a:lvl8pPr rtl="0">
              <a:spcBef>
                <a:spcPts val="0"/>
              </a:spcBef>
              <a:buClr>
                <a:schemeClr val="dk2"/>
              </a:buClr>
              <a:buSzPct val="100000"/>
              <a:buNone/>
              <a:defRPr sz="3000">
                <a:solidFill>
                  <a:schemeClr val="dk2"/>
                </a:solidFill>
              </a:defRPr>
            </a:lvl8pPr>
            <a:lvl9pPr rtl="0">
              <a:spcBef>
                <a:spcPts val="0"/>
              </a:spcBef>
              <a:buClr>
                <a:schemeClr val="dk2"/>
              </a:buClr>
              <a:buSzPct val="100000"/>
              <a:buNone/>
              <a:defRPr sz="3000">
                <a:solidFill>
                  <a:schemeClr val="dk2"/>
                </a:solidFill>
              </a:defRPr>
            </a:lvl9pPr>
          </a:lstStyle>
          <a:p>
            <a:r>
              <a:rPr lang="en-US"/>
              <a:t>Click to edit Master subtitle style</a:t>
            </a:r>
            <a:endParaRPr/>
          </a:p>
        </p:txBody>
      </p:sp>
    </p:spTree>
    <p:extLst>
      <p:ext uri="{BB962C8B-B14F-4D97-AF65-F5344CB8AC3E}">
        <p14:creationId xmlns:p14="http://schemas.microsoft.com/office/powerpoint/2010/main" val="1563159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MI TEMPLATE - Content 3">
    <p:bg>
      <p:bgPr>
        <a:solidFill>
          <a:schemeClr val="tx1"/>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457200" y="841827"/>
            <a:ext cx="7504113" cy="4030771"/>
          </a:xfrm>
          <a:prstGeom prst="rect">
            <a:avLst/>
          </a:prstGeom>
        </p:spPr>
        <p:txBody>
          <a:bodyPr vert="horz"/>
          <a:lstStyle>
            <a:lvl1pPr marL="342900" indent="-342900">
              <a:buClr>
                <a:schemeClr val="accent1"/>
              </a:buClr>
              <a:buFont typeface="Lucida Grande"/>
              <a:buChar char="›"/>
              <a:defRPr sz="2000">
                <a:solidFill>
                  <a:schemeClr val="bg1"/>
                </a:solidFill>
                <a:latin typeface="Raleway"/>
                <a:cs typeface="Raleway"/>
              </a:defRPr>
            </a:lvl1pPr>
            <a:lvl2pPr marL="740664" indent="-342900">
              <a:spcBef>
                <a:spcPts val="0"/>
              </a:spcBef>
              <a:buClr>
                <a:schemeClr val="accent1"/>
              </a:buClr>
              <a:buFont typeface="Lucida Grande"/>
              <a:buChar char="›"/>
              <a:defRPr sz="2000">
                <a:solidFill>
                  <a:schemeClr val="bg1"/>
                </a:solidFill>
                <a:latin typeface="Raleway"/>
                <a:cs typeface="Raleway"/>
              </a:defRPr>
            </a:lvl2pPr>
            <a:lvl3pPr marL="1088136" indent="-342900">
              <a:buClr>
                <a:schemeClr val="accent1"/>
              </a:buClr>
              <a:buFont typeface="Lucida Grande"/>
              <a:buChar char="›"/>
              <a:defRPr sz="2000">
                <a:solidFill>
                  <a:schemeClr val="bg1"/>
                </a:solidFill>
                <a:latin typeface="Raleway"/>
                <a:cs typeface="Raleway"/>
              </a:defRPr>
            </a:lvl3pPr>
            <a:lvl4pPr marL="1490472" indent="-342900">
              <a:buClr>
                <a:schemeClr val="accent1"/>
              </a:buClr>
              <a:buFont typeface="Lucida Grande"/>
              <a:buChar char="›"/>
              <a:defRPr sz="2000">
                <a:solidFill>
                  <a:schemeClr val="bg1"/>
                </a:solidFill>
                <a:latin typeface="Raleway"/>
                <a:cs typeface="Raleway"/>
              </a:defRPr>
            </a:lvl4pPr>
            <a:lvl5pPr marL="1828800" indent="-342900">
              <a:buClr>
                <a:schemeClr val="accent1"/>
              </a:buClr>
              <a:buFont typeface="Lucida Grande"/>
              <a:buChar char="›"/>
              <a:defRPr sz="2000">
                <a:solidFill>
                  <a:schemeClr val="bg1"/>
                </a:solidFill>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63587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DMI TEMPLATE - Content 4">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5" name="Text Placeholder 2"/>
          <p:cNvSpPr>
            <a:spLocks noGrp="1"/>
          </p:cNvSpPr>
          <p:nvPr>
            <p:ph type="body" sz="quarter" idx="11"/>
          </p:nvPr>
        </p:nvSpPr>
        <p:spPr>
          <a:xfrm>
            <a:off x="457200"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2"/>
          </p:nvPr>
        </p:nvSpPr>
        <p:spPr>
          <a:xfrm>
            <a:off x="4712198" y="841827"/>
            <a:ext cx="3994525" cy="370114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497912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DMI TEMPLATE - Content 5">
    <p:spTree>
      <p:nvGrpSpPr>
        <p:cNvPr id="1" name="Shape 249"/>
        <p:cNvGrpSpPr/>
        <p:nvPr/>
      </p:nvGrpSpPr>
      <p:grpSpPr>
        <a:xfrm>
          <a:off x="0" y="0"/>
          <a:ext cx="0" cy="0"/>
          <a:chOff x="0" y="0"/>
          <a:chExt cx="0" cy="0"/>
        </a:xfrm>
      </p:grpSpPr>
      <p:sp>
        <p:nvSpPr>
          <p:cNvPr id="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9218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DMI TEMPLATE - Content 6">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a:t>HEADLINE IN ALL CAPS</a:t>
            </a:r>
          </a:p>
        </p:txBody>
      </p:sp>
      <p:sp>
        <p:nvSpPr>
          <p:cNvPr id="6" name="Text Placeholder 2"/>
          <p:cNvSpPr>
            <a:spLocks noGrp="1"/>
          </p:cNvSpPr>
          <p:nvPr>
            <p:ph type="body" sz="quarter" idx="11"/>
          </p:nvPr>
        </p:nvSpPr>
        <p:spPr>
          <a:xfrm>
            <a:off x="457200" y="1538515"/>
            <a:ext cx="7503886" cy="3337663"/>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435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MI TEMPLATE - Content 7">
    <p:spTree>
      <p:nvGrpSpPr>
        <p:cNvPr id="1" name="Shape 348"/>
        <p:cNvGrpSpPr/>
        <p:nvPr/>
      </p:nvGrpSpPr>
      <p:grpSpPr>
        <a:xfrm>
          <a:off x="0" y="0"/>
          <a:ext cx="0" cy="0"/>
          <a:chOff x="0" y="0"/>
          <a:chExt cx="0" cy="0"/>
        </a:xfrm>
      </p:grpSpPr>
      <p:sp>
        <p:nvSpPr>
          <p:cNvPr id="5"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4"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a:t>HEADLINE IN ALL CAPS</a:t>
            </a:r>
          </a:p>
        </p:txBody>
      </p:sp>
      <p:sp>
        <p:nvSpPr>
          <p:cNvPr id="7" name="Text Placeholder 2"/>
          <p:cNvSpPr>
            <a:spLocks noGrp="1"/>
          </p:cNvSpPr>
          <p:nvPr>
            <p:ph type="body" sz="quarter" idx="12"/>
          </p:nvPr>
        </p:nvSpPr>
        <p:spPr>
          <a:xfrm>
            <a:off x="457200"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2"/>
          <p:cNvSpPr>
            <a:spLocks noGrp="1"/>
          </p:cNvSpPr>
          <p:nvPr>
            <p:ph type="body" sz="quarter" idx="13"/>
          </p:nvPr>
        </p:nvSpPr>
        <p:spPr>
          <a:xfrm>
            <a:off x="4280806" y="1538515"/>
            <a:ext cx="3701144" cy="332377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4302112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MI TEMPLATE - Content 8">
    <p:spTree>
      <p:nvGrpSpPr>
        <p:cNvPr id="1" name="Shape 242"/>
        <p:cNvGrpSpPr/>
        <p:nvPr/>
      </p:nvGrpSpPr>
      <p:grpSpPr>
        <a:xfrm>
          <a:off x="0" y="0"/>
          <a:ext cx="0" cy="0"/>
          <a:chOff x="0" y="0"/>
          <a:chExt cx="0" cy="0"/>
        </a:xfrm>
      </p:grpSpPr>
      <p:sp>
        <p:nvSpPr>
          <p:cNvPr id="244" name="Shape 244"/>
          <p:cNvSpPr txBox="1">
            <a:spLocks noGrp="1"/>
          </p:cNvSpPr>
          <p:nvPr>
            <p:ph type="body" idx="1"/>
          </p:nvPr>
        </p:nvSpPr>
        <p:spPr>
          <a:xfrm>
            <a:off x="457200" y="1538515"/>
            <a:ext cx="7524750" cy="3380058"/>
          </a:xfrm>
          <a:prstGeom prst="rect">
            <a:avLst/>
          </a:prstGeom>
        </p:spPr>
        <p:txBody>
          <a:bodyPr lIns="91425" tIns="91425" rIns="91425" bIns="91425" anchor="t" anchorCtr="0"/>
          <a:lstStyle>
            <a:lvl1pPr>
              <a:lnSpc>
                <a:spcPct val="100000"/>
              </a:lnSpc>
              <a:spcBef>
                <a:spcPts val="0"/>
              </a:spcBef>
              <a:defRPr sz="2000">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Click to 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7"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a:t>HEADLINE IN ALL CAPS</a:t>
            </a:r>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775379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MI TEMPLATE - Chart 1">
    <p:spTree>
      <p:nvGrpSpPr>
        <p:cNvPr id="1" name="Shape 251"/>
        <p:cNvGrpSpPr/>
        <p:nvPr/>
      </p:nvGrpSpPr>
      <p:grpSpPr>
        <a:xfrm>
          <a:off x="0" y="0"/>
          <a:ext cx="0" cy="0"/>
          <a:chOff x="0" y="0"/>
          <a:chExt cx="0" cy="0"/>
        </a:xfrm>
      </p:grpSpPr>
      <p:cxnSp>
        <p:nvCxnSpPr>
          <p:cNvPr id="252" name="Shape 252"/>
          <p:cNvCxnSpPr/>
          <p:nvPr/>
        </p:nvCxnSpPr>
        <p:spPr>
          <a:xfrm>
            <a:off x="3720821" y="978250"/>
            <a:ext cx="0" cy="3451500"/>
          </a:xfrm>
          <a:prstGeom prst="straightConnector1">
            <a:avLst/>
          </a:prstGeom>
          <a:noFill/>
          <a:ln w="9525" cap="flat">
            <a:solidFill>
              <a:schemeClr val="bg2"/>
            </a:solidFill>
            <a:prstDash val="solid"/>
            <a:round/>
            <a:headEnd type="none" w="lg" len="lg"/>
            <a:tailEnd type="none" w="lg" len="lg"/>
          </a:ln>
        </p:spPr>
      </p:cxnSp>
      <p:sp>
        <p:nvSpPr>
          <p:cNvPr id="254" name="Shape 254"/>
          <p:cNvSpPr txBox="1">
            <a:spLocks noGrp="1"/>
          </p:cNvSpPr>
          <p:nvPr>
            <p:ph type="body" idx="1"/>
          </p:nvPr>
        </p:nvSpPr>
        <p:spPr>
          <a:xfrm>
            <a:off x="550080" y="974601"/>
            <a:ext cx="3085750" cy="3455150"/>
          </a:xfrm>
          <a:prstGeom prst="rect">
            <a:avLst/>
          </a:prstGeom>
        </p:spPr>
        <p:txBody>
          <a:bodyPr lIns="91425" tIns="91425" rIns="91425" bIns="91425" anchor="ctr" anchorCtr="0"/>
          <a:lstStyle>
            <a:lvl1pPr rtl="0">
              <a:lnSpc>
                <a:spcPct val="110000"/>
              </a:lnSpc>
              <a:spcBef>
                <a:spcPts val="0"/>
              </a:spcBef>
              <a:buClr>
                <a:srgbClr val="E62032"/>
              </a:buClr>
              <a:defRPr sz="2000">
                <a:solidFill>
                  <a:schemeClr val="accent1"/>
                </a:solidFill>
                <a:latin typeface="Raleway"/>
                <a:ea typeface="Raleway"/>
                <a:cs typeface="Raleway"/>
              </a:defRPr>
            </a:lvl1pPr>
            <a:lvl2pPr rtl="0">
              <a:spcBef>
                <a:spcPts val="0"/>
              </a:spcBef>
              <a:buClr>
                <a:srgbClr val="E62032"/>
              </a:buClr>
              <a:buSzPct val="100000"/>
              <a:defRPr sz="3000">
                <a:solidFill>
                  <a:srgbClr val="E62032"/>
                </a:solidFill>
              </a:defRPr>
            </a:lvl2pPr>
            <a:lvl3pPr rtl="0">
              <a:spcBef>
                <a:spcPts val="0"/>
              </a:spcBef>
              <a:buClr>
                <a:srgbClr val="E62032"/>
              </a:buClr>
              <a:buSzPct val="100000"/>
              <a:defRPr sz="3000">
                <a:solidFill>
                  <a:srgbClr val="E62032"/>
                </a:solidFill>
              </a:defRPr>
            </a:lvl3pPr>
            <a:lvl4pPr rtl="0">
              <a:spcBef>
                <a:spcPts val="0"/>
              </a:spcBef>
              <a:buClr>
                <a:srgbClr val="E62032"/>
              </a:buClr>
              <a:buSzPct val="100000"/>
              <a:defRPr sz="3000">
                <a:solidFill>
                  <a:srgbClr val="E62032"/>
                </a:solidFill>
              </a:defRPr>
            </a:lvl4pPr>
            <a:lvl5pPr rtl="0">
              <a:spcBef>
                <a:spcPts val="0"/>
              </a:spcBef>
              <a:buClr>
                <a:srgbClr val="E62032"/>
              </a:buClr>
              <a:buSzPct val="100000"/>
              <a:defRPr sz="3000">
                <a:solidFill>
                  <a:srgbClr val="E62032"/>
                </a:solidFill>
              </a:defRPr>
            </a:lvl5pPr>
            <a:lvl6pPr rtl="0">
              <a:spcBef>
                <a:spcPts val="0"/>
              </a:spcBef>
              <a:buClr>
                <a:srgbClr val="E62032"/>
              </a:buClr>
              <a:buSzPct val="100000"/>
              <a:defRPr sz="3000">
                <a:solidFill>
                  <a:srgbClr val="E62032"/>
                </a:solidFill>
              </a:defRPr>
            </a:lvl6pPr>
            <a:lvl7pPr rtl="0">
              <a:spcBef>
                <a:spcPts val="0"/>
              </a:spcBef>
              <a:buClr>
                <a:srgbClr val="E62032"/>
              </a:buClr>
              <a:buSzPct val="100000"/>
              <a:defRPr sz="3000">
                <a:solidFill>
                  <a:srgbClr val="E62032"/>
                </a:solidFill>
              </a:defRPr>
            </a:lvl7pPr>
            <a:lvl8pPr rtl="0">
              <a:spcBef>
                <a:spcPts val="0"/>
              </a:spcBef>
              <a:buClr>
                <a:srgbClr val="E62032"/>
              </a:buClr>
              <a:buSzPct val="100000"/>
              <a:defRPr sz="3000">
                <a:solidFill>
                  <a:srgbClr val="E62032"/>
                </a:solidFill>
              </a:defRPr>
            </a:lvl8pPr>
            <a:lvl9pPr>
              <a:spcBef>
                <a:spcPts val="0"/>
              </a:spcBef>
              <a:buClr>
                <a:srgbClr val="E62032"/>
              </a:buClr>
              <a:buSzPct val="100000"/>
              <a:defRPr sz="3000">
                <a:solidFill>
                  <a:srgbClr val="E62032"/>
                </a:solidFill>
              </a:defRPr>
            </a:lvl9pPr>
          </a:lstStyle>
          <a:p>
            <a:pPr lvl="0"/>
            <a:r>
              <a:rPr lang="en-US"/>
              <a:t>Click to edit Master text styles</a:t>
            </a:r>
          </a:p>
        </p:txBody>
      </p:sp>
      <p:sp>
        <p:nvSpPr>
          <p:cNvPr id="255" name="Shape 255"/>
          <p:cNvSpPr txBox="1">
            <a:spLocks noGrp="1"/>
          </p:cNvSpPr>
          <p:nvPr>
            <p:ph type="body" idx="2"/>
          </p:nvPr>
        </p:nvSpPr>
        <p:spPr>
          <a:xfrm>
            <a:off x="3904344" y="974600"/>
            <a:ext cx="4695056" cy="3455151"/>
          </a:xfrm>
          <a:prstGeom prst="rect">
            <a:avLst/>
          </a:prstGeom>
        </p:spPr>
        <p:txBody>
          <a:bodyPr lIns="91425" tIns="91425" rIns="91425" bIns="91425" anchor="ctr" anchorCtr="0"/>
          <a:lstStyle>
            <a:lvl1pPr rtl="0">
              <a:lnSpc>
                <a:spcPct val="110000"/>
              </a:lnSpc>
              <a:spcBef>
                <a:spcPts val="0"/>
              </a:spcBef>
              <a:buClr>
                <a:srgbClr val="666666"/>
              </a:buClr>
              <a:buSzPct val="100000"/>
              <a:defRPr sz="1400">
                <a:solidFill>
                  <a:srgbClr val="292D31"/>
                </a:solidFill>
                <a:latin typeface="Raleway"/>
                <a:ea typeface="Raleway"/>
                <a:cs typeface="Raleway"/>
              </a:defRPr>
            </a:lvl1pPr>
            <a:lvl2pPr rtl="0">
              <a:spcBef>
                <a:spcPts val="0"/>
              </a:spcBef>
              <a:buClr>
                <a:srgbClr val="666666"/>
              </a:buClr>
              <a:buSzPct val="100000"/>
              <a:defRPr sz="1400">
                <a:solidFill>
                  <a:srgbClr val="666666"/>
                </a:solidFill>
              </a:defRPr>
            </a:lvl2pPr>
            <a:lvl3pPr rtl="0">
              <a:spcBef>
                <a:spcPts val="0"/>
              </a:spcBef>
              <a:buClr>
                <a:srgbClr val="666666"/>
              </a:buClr>
              <a:buSzPct val="100000"/>
              <a:defRPr sz="1400">
                <a:solidFill>
                  <a:srgbClr val="666666"/>
                </a:solidFill>
              </a:defRPr>
            </a:lvl3pPr>
            <a:lvl4pPr rtl="0">
              <a:spcBef>
                <a:spcPts val="0"/>
              </a:spcBef>
              <a:buClr>
                <a:srgbClr val="666666"/>
              </a:buClr>
              <a:buSzPct val="100000"/>
              <a:defRPr sz="1400">
                <a:solidFill>
                  <a:srgbClr val="666666"/>
                </a:solidFill>
              </a:defRPr>
            </a:lvl4pPr>
            <a:lvl5pPr rtl="0">
              <a:spcBef>
                <a:spcPts val="0"/>
              </a:spcBef>
              <a:buClr>
                <a:srgbClr val="666666"/>
              </a:buClr>
              <a:buSzPct val="100000"/>
              <a:defRPr sz="1400">
                <a:solidFill>
                  <a:srgbClr val="666666"/>
                </a:solidFill>
              </a:defRPr>
            </a:lvl5pPr>
            <a:lvl6pPr rtl="0">
              <a:spcBef>
                <a:spcPts val="0"/>
              </a:spcBef>
              <a:buClr>
                <a:srgbClr val="666666"/>
              </a:buClr>
              <a:buSzPct val="100000"/>
              <a:defRPr sz="1400">
                <a:solidFill>
                  <a:srgbClr val="666666"/>
                </a:solidFill>
              </a:defRPr>
            </a:lvl6pPr>
            <a:lvl7pPr rtl="0">
              <a:spcBef>
                <a:spcPts val="0"/>
              </a:spcBef>
              <a:buClr>
                <a:srgbClr val="666666"/>
              </a:buClr>
              <a:buSzPct val="100000"/>
              <a:defRPr sz="1400">
                <a:solidFill>
                  <a:srgbClr val="666666"/>
                </a:solidFill>
              </a:defRPr>
            </a:lvl7pPr>
            <a:lvl8pPr rtl="0">
              <a:spcBef>
                <a:spcPts val="0"/>
              </a:spcBef>
              <a:buClr>
                <a:srgbClr val="666666"/>
              </a:buClr>
              <a:buSzPct val="100000"/>
              <a:defRPr sz="1400">
                <a:solidFill>
                  <a:srgbClr val="666666"/>
                </a:solidFill>
              </a:defRPr>
            </a:lvl8pPr>
            <a:lvl9pPr>
              <a:spcBef>
                <a:spcPts val="0"/>
              </a:spcBef>
              <a:buClr>
                <a:srgbClr val="666666"/>
              </a:buClr>
              <a:buSzPct val="100000"/>
              <a:defRPr sz="1400">
                <a:solidFill>
                  <a:srgbClr val="666666"/>
                </a:solidFill>
              </a:defRPr>
            </a:lvl9pPr>
          </a:lstStyle>
          <a:p>
            <a:pPr lvl="0"/>
            <a:r>
              <a:rPr lang="en-US"/>
              <a:t>Click to 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8676628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DMI TEMPLATE - Chart 2">
    <p:spTree>
      <p:nvGrpSpPr>
        <p:cNvPr id="1" name="Shape 258"/>
        <p:cNvGrpSpPr/>
        <p:nvPr/>
      </p:nvGrpSpPr>
      <p:grpSpPr>
        <a:xfrm>
          <a:off x="0" y="0"/>
          <a:ext cx="0" cy="0"/>
          <a:chOff x="0" y="0"/>
          <a:chExt cx="0" cy="0"/>
        </a:xfrm>
      </p:grpSpPr>
      <p:grpSp>
        <p:nvGrpSpPr>
          <p:cNvPr id="2" name="Group 1"/>
          <p:cNvGrpSpPr/>
          <p:nvPr/>
        </p:nvGrpSpPr>
        <p:grpSpPr>
          <a:xfrm>
            <a:off x="1969988" y="1003844"/>
            <a:ext cx="5204025" cy="375600"/>
            <a:chOff x="1803475" y="1003844"/>
            <a:chExt cx="5204025" cy="375600"/>
          </a:xfrm>
        </p:grpSpPr>
        <p:sp>
          <p:nvSpPr>
            <p:cNvPr id="259"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CHALLENGES</a:t>
              </a:r>
            </a:p>
          </p:txBody>
        </p:sp>
        <p:sp>
          <p:nvSpPr>
            <p:cNvPr id="260"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
        <p:nvSpPr>
          <p:cNvPr id="261" name="Shape 261"/>
          <p:cNvSpPr txBox="1">
            <a:spLocks noGrp="1"/>
          </p:cNvSpPr>
          <p:nvPr>
            <p:ph type="body" idx="1"/>
          </p:nvPr>
        </p:nvSpPr>
        <p:spPr>
          <a:xfrm>
            <a:off x="480189" y="1461875"/>
            <a:ext cx="3941399" cy="3508800"/>
          </a:xfrm>
          <a:prstGeom prst="rect">
            <a:avLst/>
          </a:prstGeom>
        </p:spPr>
        <p:txBody>
          <a:bodyPr lIns="91425" tIns="91425" rIns="91425" bIns="91425" anchor="t" anchorCtr="0"/>
          <a:lstStyle>
            <a:lvl1pPr algn="r" rtl="0">
              <a:spcBef>
                <a:spcPts val="0"/>
              </a:spcBef>
              <a:buClr>
                <a:srgbClr val="666666"/>
              </a:buClr>
              <a:buSzPct val="100000"/>
              <a:defRPr sz="1400">
                <a:solidFill>
                  <a:srgbClr val="292D31"/>
                </a:solidFill>
                <a:latin typeface="Raleway"/>
                <a:ea typeface="Raleway"/>
                <a:cs typeface="Raleway"/>
              </a:defRPr>
            </a:lvl1pPr>
            <a:lvl2pPr algn="r" rtl="0">
              <a:spcBef>
                <a:spcPts val="0"/>
              </a:spcBef>
              <a:buClr>
                <a:srgbClr val="666666"/>
              </a:buClr>
              <a:buSzPct val="100000"/>
              <a:defRPr sz="1400">
                <a:solidFill>
                  <a:srgbClr val="666666"/>
                </a:solidFill>
              </a:defRPr>
            </a:lvl2pPr>
            <a:lvl3pPr algn="r" rtl="0">
              <a:spcBef>
                <a:spcPts val="0"/>
              </a:spcBef>
              <a:buClr>
                <a:srgbClr val="666666"/>
              </a:buClr>
              <a:buSzPct val="100000"/>
              <a:defRPr sz="1400">
                <a:solidFill>
                  <a:srgbClr val="666666"/>
                </a:solidFill>
              </a:defRPr>
            </a:lvl3pPr>
            <a:lvl4pPr algn="r" rtl="0">
              <a:spcBef>
                <a:spcPts val="0"/>
              </a:spcBef>
              <a:buClr>
                <a:srgbClr val="666666"/>
              </a:buClr>
              <a:buSzPct val="100000"/>
              <a:defRPr sz="1400">
                <a:solidFill>
                  <a:srgbClr val="666666"/>
                </a:solidFill>
              </a:defRPr>
            </a:lvl4pPr>
            <a:lvl5pPr algn="r" rtl="0">
              <a:spcBef>
                <a:spcPts val="0"/>
              </a:spcBef>
              <a:buClr>
                <a:srgbClr val="666666"/>
              </a:buClr>
              <a:buSzPct val="100000"/>
              <a:defRPr sz="1400">
                <a:solidFill>
                  <a:srgbClr val="666666"/>
                </a:solidFill>
              </a:defRPr>
            </a:lvl5pPr>
            <a:lvl6pPr algn="r" rtl="0">
              <a:spcBef>
                <a:spcPts val="0"/>
              </a:spcBef>
              <a:buClr>
                <a:srgbClr val="666666"/>
              </a:buClr>
              <a:buSzPct val="100000"/>
              <a:defRPr sz="1400">
                <a:solidFill>
                  <a:srgbClr val="666666"/>
                </a:solidFill>
              </a:defRPr>
            </a:lvl6pPr>
            <a:lvl7pPr algn="r" rtl="0">
              <a:spcBef>
                <a:spcPts val="0"/>
              </a:spcBef>
              <a:buClr>
                <a:srgbClr val="666666"/>
              </a:buClr>
              <a:buSzPct val="100000"/>
              <a:defRPr sz="1400">
                <a:solidFill>
                  <a:srgbClr val="666666"/>
                </a:solidFill>
              </a:defRPr>
            </a:lvl7pPr>
            <a:lvl8pPr algn="r" rtl="0">
              <a:spcBef>
                <a:spcPts val="0"/>
              </a:spcBef>
              <a:buClr>
                <a:srgbClr val="666666"/>
              </a:buClr>
              <a:buSzPct val="100000"/>
              <a:defRPr sz="1400">
                <a:solidFill>
                  <a:srgbClr val="666666"/>
                </a:solidFill>
              </a:defRPr>
            </a:lvl8pPr>
            <a:lvl9pPr algn="r" rtl="0">
              <a:spcBef>
                <a:spcPts val="0"/>
              </a:spcBef>
              <a:buClr>
                <a:srgbClr val="666666"/>
              </a:buClr>
              <a:buSzPct val="100000"/>
              <a:defRPr sz="1400">
                <a:solidFill>
                  <a:srgbClr val="666666"/>
                </a:solidFill>
              </a:defRPr>
            </a:lvl9pPr>
          </a:lstStyle>
          <a:p>
            <a:pPr lvl="0"/>
            <a:r>
              <a:rPr lang="en-US"/>
              <a:t>Click to edit Master text styles</a:t>
            </a:r>
          </a:p>
        </p:txBody>
      </p:sp>
      <p:sp>
        <p:nvSpPr>
          <p:cNvPr id="262" name="Shape 262"/>
          <p:cNvSpPr txBox="1">
            <a:spLocks noGrp="1"/>
          </p:cNvSpPr>
          <p:nvPr>
            <p:ph type="body" idx="2"/>
          </p:nvPr>
        </p:nvSpPr>
        <p:spPr>
          <a:xfrm>
            <a:off x="4722413" y="1461875"/>
            <a:ext cx="3941399" cy="3508800"/>
          </a:xfrm>
          <a:prstGeom prst="rect">
            <a:avLst/>
          </a:prstGeom>
        </p:spPr>
        <p:txBody>
          <a:bodyPr lIns="91425" tIns="91425" rIns="91425" bIns="91425" anchor="t" anchorCtr="0"/>
          <a:lstStyle>
            <a:lvl1pPr rtl="0">
              <a:spcBef>
                <a:spcPts val="0"/>
              </a:spcBef>
              <a:buClr>
                <a:srgbClr val="E92F40"/>
              </a:buClr>
              <a:buSzPct val="100000"/>
              <a:defRPr sz="1400">
                <a:solidFill>
                  <a:srgbClr val="C11F2F"/>
                </a:solidFill>
                <a:latin typeface="Raleway"/>
                <a:ea typeface="Raleway"/>
                <a:cs typeface="Raleway"/>
              </a:defRPr>
            </a:lvl1pPr>
            <a:lvl2pPr rtl="0">
              <a:spcBef>
                <a:spcPts val="0"/>
              </a:spcBef>
              <a:buClr>
                <a:srgbClr val="E92F40"/>
              </a:buClr>
              <a:buSzPct val="100000"/>
              <a:defRPr sz="1400">
                <a:solidFill>
                  <a:srgbClr val="E92F40"/>
                </a:solidFill>
              </a:defRPr>
            </a:lvl2pPr>
            <a:lvl3pPr rtl="0">
              <a:spcBef>
                <a:spcPts val="0"/>
              </a:spcBef>
              <a:buClr>
                <a:srgbClr val="E92F40"/>
              </a:buClr>
              <a:buSzPct val="100000"/>
              <a:defRPr sz="1400">
                <a:solidFill>
                  <a:srgbClr val="E92F40"/>
                </a:solidFill>
              </a:defRPr>
            </a:lvl3pPr>
            <a:lvl4pPr rtl="0">
              <a:spcBef>
                <a:spcPts val="0"/>
              </a:spcBef>
              <a:buClr>
                <a:srgbClr val="E92F40"/>
              </a:buClr>
              <a:buSzPct val="100000"/>
              <a:defRPr sz="1400">
                <a:solidFill>
                  <a:srgbClr val="E92F40"/>
                </a:solidFill>
              </a:defRPr>
            </a:lvl4pPr>
            <a:lvl5pPr rtl="0">
              <a:spcBef>
                <a:spcPts val="0"/>
              </a:spcBef>
              <a:buClr>
                <a:srgbClr val="E92F40"/>
              </a:buClr>
              <a:buSzPct val="100000"/>
              <a:defRPr sz="1400">
                <a:solidFill>
                  <a:srgbClr val="E92F40"/>
                </a:solidFill>
              </a:defRPr>
            </a:lvl5pPr>
            <a:lvl6pPr rtl="0">
              <a:spcBef>
                <a:spcPts val="0"/>
              </a:spcBef>
              <a:buClr>
                <a:srgbClr val="E92F40"/>
              </a:buClr>
              <a:buSzPct val="100000"/>
              <a:defRPr sz="1400">
                <a:solidFill>
                  <a:srgbClr val="E92F40"/>
                </a:solidFill>
              </a:defRPr>
            </a:lvl6pPr>
            <a:lvl7pPr rtl="0">
              <a:spcBef>
                <a:spcPts val="0"/>
              </a:spcBef>
              <a:buClr>
                <a:srgbClr val="E92F40"/>
              </a:buClr>
              <a:buSzPct val="100000"/>
              <a:defRPr sz="1400">
                <a:solidFill>
                  <a:srgbClr val="E92F40"/>
                </a:solidFill>
              </a:defRPr>
            </a:lvl7pPr>
            <a:lvl8pPr rtl="0">
              <a:spcBef>
                <a:spcPts val="0"/>
              </a:spcBef>
              <a:buClr>
                <a:srgbClr val="E92F40"/>
              </a:buClr>
              <a:buSzPct val="100000"/>
              <a:defRPr sz="1400">
                <a:solidFill>
                  <a:srgbClr val="E92F40"/>
                </a:solidFill>
              </a:defRPr>
            </a:lvl8pPr>
            <a:lvl9pPr rtl="0">
              <a:spcBef>
                <a:spcPts val="0"/>
              </a:spcBef>
              <a:buClr>
                <a:srgbClr val="E92F40"/>
              </a:buClr>
              <a:buSzPct val="100000"/>
              <a:defRPr sz="1400">
                <a:solidFill>
                  <a:srgbClr val="E92F40"/>
                </a:solidFill>
              </a:defRPr>
            </a:lvl9pPr>
          </a:lstStyle>
          <a:p>
            <a:pPr lvl="0"/>
            <a:r>
              <a:rPr lang="en-US"/>
              <a:t>Click to edit Master text styles</a:t>
            </a:r>
          </a:p>
        </p:txBody>
      </p:sp>
      <p:sp>
        <p:nvSpPr>
          <p:cNvPr id="8"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0" name="Group 9"/>
          <p:cNvGrpSpPr/>
          <p:nvPr/>
        </p:nvGrpSpPr>
        <p:grpSpPr>
          <a:xfrm>
            <a:off x="1969988" y="1003844"/>
            <a:ext cx="5204025" cy="375600"/>
            <a:chOff x="1803475" y="1003844"/>
            <a:chExt cx="5204025" cy="375600"/>
          </a:xfrm>
        </p:grpSpPr>
        <p:sp>
          <p:nvSpPr>
            <p:cNvPr id="11" name="Shape 259"/>
            <p:cNvSpPr txBox="1"/>
            <p:nvPr/>
          </p:nvSpPr>
          <p:spPr>
            <a:xfrm>
              <a:off x="1803475"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CHALLENGES</a:t>
              </a:r>
            </a:p>
          </p:txBody>
        </p:sp>
        <p:sp>
          <p:nvSpPr>
            <p:cNvPr id="12" name="Shape 260"/>
            <p:cNvSpPr txBox="1"/>
            <p:nvPr/>
          </p:nvSpPr>
          <p:spPr>
            <a:xfrm>
              <a:off x="4555900"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 sz="1000" b="1">
                  <a:solidFill>
                    <a:schemeClr val="bg1"/>
                  </a:solidFill>
                  <a:latin typeface="Raleway"/>
                  <a:ea typeface="Raleway"/>
                  <a:cs typeface="Raleway"/>
                  <a:sym typeface="Raleway"/>
                </a:rPr>
                <a:t>OPPORTUNITIES</a:t>
              </a:r>
            </a:p>
          </p:txBody>
        </p:sp>
      </p:grpSp>
    </p:spTree>
    <p:extLst>
      <p:ext uri="{BB962C8B-B14F-4D97-AF65-F5344CB8AC3E}">
        <p14:creationId xmlns:p14="http://schemas.microsoft.com/office/powerpoint/2010/main" val="1396313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DMI TEMPLATE - Chart 3">
    <p:spTree>
      <p:nvGrpSpPr>
        <p:cNvPr id="1" name="Shape 264"/>
        <p:cNvGrpSpPr/>
        <p:nvPr/>
      </p:nvGrpSpPr>
      <p:grpSpPr>
        <a:xfrm>
          <a:off x="0" y="0"/>
          <a:ext cx="0" cy="0"/>
          <a:chOff x="0" y="0"/>
          <a:chExt cx="0" cy="0"/>
        </a:xfrm>
      </p:grpSpPr>
      <p:sp>
        <p:nvSpPr>
          <p:cNvPr id="265" name="Shape 265"/>
          <p:cNvSpPr txBox="1">
            <a:spLocks noGrp="1"/>
          </p:cNvSpPr>
          <p:nvPr>
            <p:ph type="body" idx="1"/>
          </p:nvPr>
        </p:nvSpPr>
        <p:spPr>
          <a:xfrm>
            <a:off x="388287"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Click to edit Master text styles</a:t>
            </a:r>
          </a:p>
        </p:txBody>
      </p:sp>
      <p:sp>
        <p:nvSpPr>
          <p:cNvPr id="266" name="Shape 266"/>
          <p:cNvSpPr txBox="1">
            <a:spLocks noGrp="1"/>
          </p:cNvSpPr>
          <p:nvPr>
            <p:ph type="body" idx="2"/>
          </p:nvPr>
        </p:nvSpPr>
        <p:spPr>
          <a:xfrm>
            <a:off x="3219048"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Click to edit Master text styles</a:t>
            </a:r>
          </a:p>
        </p:txBody>
      </p:sp>
      <p:sp>
        <p:nvSpPr>
          <p:cNvPr id="267" name="Shape 267"/>
          <p:cNvSpPr txBox="1">
            <a:spLocks noGrp="1"/>
          </p:cNvSpPr>
          <p:nvPr>
            <p:ph type="body" idx="3"/>
          </p:nvPr>
        </p:nvSpPr>
        <p:spPr>
          <a:xfrm>
            <a:off x="6049809" y="84680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Click to edit Master text styles</a:t>
            </a:r>
          </a:p>
        </p:txBody>
      </p:sp>
      <p:sp>
        <p:nvSpPr>
          <p:cNvPr id="10" name="Shape 265"/>
          <p:cNvSpPr txBox="1">
            <a:spLocks noGrp="1"/>
          </p:cNvSpPr>
          <p:nvPr>
            <p:ph type="body" idx="11"/>
          </p:nvPr>
        </p:nvSpPr>
        <p:spPr>
          <a:xfrm>
            <a:off x="388287"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Click to edit Master text styles</a:t>
            </a:r>
          </a:p>
        </p:txBody>
      </p:sp>
      <p:sp>
        <p:nvSpPr>
          <p:cNvPr id="11" name="Shape 266"/>
          <p:cNvSpPr txBox="1">
            <a:spLocks noGrp="1"/>
          </p:cNvSpPr>
          <p:nvPr>
            <p:ph type="body" idx="12"/>
          </p:nvPr>
        </p:nvSpPr>
        <p:spPr>
          <a:xfrm>
            <a:off x="3219048"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Click to edit Master text styles</a:t>
            </a:r>
          </a:p>
        </p:txBody>
      </p:sp>
      <p:sp>
        <p:nvSpPr>
          <p:cNvPr id="12" name="Shape 267"/>
          <p:cNvSpPr txBox="1">
            <a:spLocks noGrp="1"/>
          </p:cNvSpPr>
          <p:nvPr>
            <p:ph type="body" idx="13"/>
          </p:nvPr>
        </p:nvSpPr>
        <p:spPr>
          <a:xfrm>
            <a:off x="6049809" y="2682971"/>
            <a:ext cx="2722327" cy="1719631"/>
          </a:xfrm>
          <a:prstGeom prst="rect">
            <a:avLst/>
          </a:prstGeom>
          <a:ln w="9525" cap="flat">
            <a:solidFill>
              <a:schemeClr val="accent1"/>
            </a:solidFill>
            <a:prstDash val="solid"/>
            <a:round/>
            <a:headEnd type="none" w="med" len="med"/>
            <a:tailEnd type="none" w="med" len="med"/>
          </a:ln>
        </p:spPr>
        <p:txBody>
          <a:bodyPr lIns="91425" tIns="91425" rIns="91425" bIns="91425" anchor="t"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Click to edit Master text styles</a:t>
            </a:r>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9"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335655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DMI TEMPLATE - Chart 4">
    <p:spTree>
      <p:nvGrpSpPr>
        <p:cNvPr id="1" name="Shape 272"/>
        <p:cNvGrpSpPr/>
        <p:nvPr/>
      </p:nvGrpSpPr>
      <p:grpSpPr>
        <a:xfrm>
          <a:off x="0" y="0"/>
          <a:ext cx="0" cy="0"/>
          <a:chOff x="0" y="0"/>
          <a:chExt cx="0" cy="0"/>
        </a:xfrm>
      </p:grpSpPr>
      <p:grpSp>
        <p:nvGrpSpPr>
          <p:cNvPr id="2" name="Group 1"/>
          <p:cNvGrpSpPr/>
          <p:nvPr/>
        </p:nvGrpSpPr>
        <p:grpSpPr>
          <a:xfrm>
            <a:off x="632506" y="755175"/>
            <a:ext cx="5403650" cy="4199400"/>
            <a:chOff x="655503" y="755175"/>
            <a:chExt cx="5403650" cy="4199400"/>
          </a:xfrm>
        </p:grpSpPr>
        <p:cxnSp>
          <p:nvCxnSpPr>
            <p:cNvPr id="273"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274"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275"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
        <p:nvSpPr>
          <p:cNvPr id="276" name="Shape 276"/>
          <p:cNvSpPr txBox="1">
            <a:spLocks noGrp="1"/>
          </p:cNvSpPr>
          <p:nvPr>
            <p:ph type="body" idx="1"/>
          </p:nvPr>
        </p:nvSpPr>
        <p:spPr>
          <a:xfrm>
            <a:off x="727244" y="1318483"/>
            <a:ext cx="2290161"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a:spcBef>
                <a:spcPts val="0"/>
              </a:spcBef>
              <a:buSzPct val="100000"/>
              <a:defRPr sz="1400"/>
            </a:lvl9pPr>
          </a:lstStyle>
          <a:p>
            <a:pPr lvl="0"/>
            <a:r>
              <a:rPr lang="en-US"/>
              <a:t>Click to edit Master text styles</a:t>
            </a:r>
          </a:p>
        </p:txBody>
      </p:sp>
      <p:sp>
        <p:nvSpPr>
          <p:cNvPr id="277" name="Shape 277"/>
          <p:cNvSpPr txBox="1">
            <a:spLocks noGrp="1"/>
          </p:cNvSpPr>
          <p:nvPr>
            <p:ph type="body" idx="2"/>
          </p:nvPr>
        </p:nvSpPr>
        <p:spPr>
          <a:xfrm>
            <a:off x="3429154" y="1318483"/>
            <a:ext cx="2285692"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Click to edit Master text styles</a:t>
            </a:r>
          </a:p>
        </p:txBody>
      </p:sp>
      <p:sp>
        <p:nvSpPr>
          <p:cNvPr id="278" name="Shape 278"/>
          <p:cNvSpPr txBox="1">
            <a:spLocks noGrp="1"/>
          </p:cNvSpPr>
          <p:nvPr>
            <p:ph type="body" idx="3"/>
          </p:nvPr>
        </p:nvSpPr>
        <p:spPr>
          <a:xfrm>
            <a:off x="6130638" y="1318483"/>
            <a:ext cx="2270787" cy="3636142"/>
          </a:xfrm>
          <a:prstGeom prst="rect">
            <a:avLst/>
          </a:prstGeom>
        </p:spPr>
        <p:txBody>
          <a:bodyPr lIns="91425" tIns="91425" rIns="91425" bIns="91425" anchor="t" anchorCtr="0"/>
          <a:lstStyle>
            <a:lvl1pPr rtl="0">
              <a:spcBef>
                <a:spcPts val="0"/>
              </a:spcBef>
              <a:buSzPct val="100000"/>
              <a:defRPr sz="1200">
                <a:solidFill>
                  <a:srgbClr val="292D31"/>
                </a:solidFill>
                <a:latin typeface="Raleway"/>
                <a:ea typeface="Raleway"/>
                <a:cs typeface="Raleway"/>
              </a:defRPr>
            </a:lvl1pPr>
            <a:lvl2pPr rtl="0">
              <a:spcBef>
                <a:spcPts val="0"/>
              </a:spcBef>
              <a:buSzPct val="100000"/>
              <a:defRPr sz="1400"/>
            </a:lvl2pPr>
            <a:lvl3pPr rtl="0">
              <a:spcBef>
                <a:spcPts val="0"/>
              </a:spcBef>
              <a:buSzPct val="100000"/>
              <a:defRPr sz="1400"/>
            </a:lvl3pPr>
            <a:lvl4pPr rtl="0">
              <a:spcBef>
                <a:spcPts val="0"/>
              </a:spcBef>
              <a:buSzPct val="100000"/>
              <a:defRPr sz="1400"/>
            </a:lvl4pPr>
            <a:lvl5pPr rtl="0">
              <a:spcBef>
                <a:spcPts val="0"/>
              </a:spcBef>
              <a:buSzPct val="100000"/>
              <a:defRPr sz="1400"/>
            </a:lvl5pPr>
            <a:lvl6pPr rtl="0">
              <a:spcBef>
                <a:spcPts val="0"/>
              </a:spcBef>
              <a:buSzPct val="100000"/>
              <a:defRPr sz="1400"/>
            </a:lvl6pPr>
            <a:lvl7pPr rtl="0">
              <a:spcBef>
                <a:spcPts val="0"/>
              </a:spcBef>
              <a:buSzPct val="100000"/>
              <a:defRPr sz="1400"/>
            </a:lvl7pPr>
            <a:lvl8pPr rtl="0">
              <a:spcBef>
                <a:spcPts val="0"/>
              </a:spcBef>
              <a:buSzPct val="100000"/>
              <a:defRPr sz="1400"/>
            </a:lvl8pPr>
            <a:lvl9pPr rtl="0">
              <a:spcBef>
                <a:spcPts val="0"/>
              </a:spcBef>
              <a:buSzPct val="100000"/>
              <a:defRPr sz="1400"/>
            </a:lvl9pPr>
          </a:lstStyle>
          <a:p>
            <a:pPr lvl="0"/>
            <a:r>
              <a:rPr lang="en-US"/>
              <a:t>Click to edit Master text styles</a:t>
            </a:r>
          </a:p>
        </p:txBody>
      </p:sp>
      <p:sp>
        <p:nvSpPr>
          <p:cNvPr id="280" name="Shape 280"/>
          <p:cNvSpPr txBox="1">
            <a:spLocks noGrp="1"/>
          </p:cNvSpPr>
          <p:nvPr>
            <p:ph type="subTitle" idx="5"/>
          </p:nvPr>
        </p:nvSpPr>
        <p:spPr>
          <a:xfrm>
            <a:off x="727244" y="730950"/>
            <a:ext cx="2290161"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subtitle style</a:t>
            </a:r>
            <a:endParaRPr/>
          </a:p>
        </p:txBody>
      </p:sp>
      <p:sp>
        <p:nvSpPr>
          <p:cNvPr id="281" name="Shape 281"/>
          <p:cNvSpPr txBox="1">
            <a:spLocks noGrp="1"/>
          </p:cNvSpPr>
          <p:nvPr>
            <p:ph type="subTitle" idx="6"/>
          </p:nvPr>
        </p:nvSpPr>
        <p:spPr>
          <a:xfrm>
            <a:off x="3429154" y="730950"/>
            <a:ext cx="2285692"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a:p>
        </p:txBody>
      </p:sp>
      <p:sp>
        <p:nvSpPr>
          <p:cNvPr id="282" name="Shape 282"/>
          <p:cNvSpPr txBox="1">
            <a:spLocks noGrp="1"/>
          </p:cNvSpPr>
          <p:nvPr>
            <p:ph type="subTitle" idx="7"/>
          </p:nvPr>
        </p:nvSpPr>
        <p:spPr>
          <a:xfrm>
            <a:off x="6130638" y="730950"/>
            <a:ext cx="2270787" cy="587533"/>
          </a:xfrm>
          <a:prstGeom prst="rect">
            <a:avLst/>
          </a:prstGeom>
        </p:spPr>
        <p:txBody>
          <a:bodyPr lIns="91425" tIns="91425" rIns="91425" bIns="91425" anchor="t" anchorCtr="0"/>
          <a:lstStyle>
            <a:lvl1pPr rtl="0">
              <a:spcBef>
                <a:spcPts val="0"/>
              </a:spcBef>
              <a:buNone/>
              <a:defRPr sz="1400">
                <a:solidFill>
                  <a:schemeClr val="accent1"/>
                </a:solidFill>
                <a:latin typeface="Raleway"/>
                <a:ea typeface="Raleway"/>
                <a:cs typeface="Raleway"/>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rtl="0">
              <a:spcBef>
                <a:spcPts val="0"/>
              </a:spcBef>
              <a:buNone/>
              <a:defRPr/>
            </a:lvl9pPr>
          </a:lstStyle>
          <a:p>
            <a:r>
              <a:rPr lang="en-US"/>
              <a:t>Click to edit Master subtitle style</a:t>
            </a:r>
            <a:endParaRPr/>
          </a:p>
        </p:txBody>
      </p:sp>
      <p:sp>
        <p:nvSpPr>
          <p:cNvPr id="13"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1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15" name="Group 14"/>
          <p:cNvGrpSpPr/>
          <p:nvPr/>
        </p:nvGrpSpPr>
        <p:grpSpPr>
          <a:xfrm>
            <a:off x="632506" y="755175"/>
            <a:ext cx="5403650" cy="4199400"/>
            <a:chOff x="655503" y="755175"/>
            <a:chExt cx="5403650" cy="4199400"/>
          </a:xfrm>
        </p:grpSpPr>
        <p:cxnSp>
          <p:nvCxnSpPr>
            <p:cNvPr id="16" name="Shape 273"/>
            <p:cNvCxnSpPr/>
            <p:nvPr/>
          </p:nvCxnSpPr>
          <p:spPr>
            <a:xfrm>
              <a:off x="655503" y="755175"/>
              <a:ext cx="0" cy="4199400"/>
            </a:xfrm>
            <a:prstGeom prst="straightConnector1">
              <a:avLst/>
            </a:prstGeom>
            <a:noFill/>
            <a:ln w="9525" cap="flat">
              <a:solidFill>
                <a:srgbClr val="C11F2F"/>
              </a:solidFill>
              <a:prstDash val="solid"/>
              <a:round/>
              <a:headEnd type="none" w="lg" len="lg"/>
              <a:tailEnd type="none" w="lg" len="lg"/>
            </a:ln>
          </p:spPr>
        </p:cxnSp>
        <p:cxnSp>
          <p:nvCxnSpPr>
            <p:cNvPr id="17" name="Shape 274"/>
            <p:cNvCxnSpPr/>
            <p:nvPr/>
          </p:nvCxnSpPr>
          <p:spPr>
            <a:xfrm>
              <a:off x="3357328" y="755175"/>
              <a:ext cx="0" cy="4199400"/>
            </a:xfrm>
            <a:prstGeom prst="straightConnector1">
              <a:avLst/>
            </a:prstGeom>
            <a:noFill/>
            <a:ln w="9525" cap="flat">
              <a:solidFill>
                <a:srgbClr val="C11F2F"/>
              </a:solidFill>
              <a:prstDash val="solid"/>
              <a:round/>
              <a:headEnd type="none" w="lg" len="lg"/>
              <a:tailEnd type="none" w="lg" len="lg"/>
            </a:ln>
          </p:spPr>
        </p:cxnSp>
        <p:cxnSp>
          <p:nvCxnSpPr>
            <p:cNvPr id="18" name="Shape 275"/>
            <p:cNvCxnSpPr/>
            <p:nvPr/>
          </p:nvCxnSpPr>
          <p:spPr>
            <a:xfrm>
              <a:off x="6059153" y="755175"/>
              <a:ext cx="0" cy="4199400"/>
            </a:xfrm>
            <a:prstGeom prst="straightConnector1">
              <a:avLst/>
            </a:prstGeom>
            <a:noFill/>
            <a:ln w="9525" cap="flat">
              <a:solidFill>
                <a:srgbClr val="C11F2F"/>
              </a:solidFill>
              <a:prstDash val="solid"/>
              <a:round/>
              <a:headEnd type="none" w="lg" len="lg"/>
              <a:tailEnd type="none" w="lg" len="lg"/>
            </a:ln>
          </p:spPr>
        </p:cxnSp>
      </p:grpSp>
    </p:spTree>
    <p:extLst>
      <p:ext uri="{BB962C8B-B14F-4D97-AF65-F5344CB8AC3E}">
        <p14:creationId xmlns:p14="http://schemas.microsoft.com/office/powerpoint/2010/main" val="71543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DMI TEMPLATE - Cover Slide 3">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a:t>CLICK TO EDIT MASTER TITLE STYLE</a:t>
            </a:r>
            <a:endParaRPr/>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pic>
        <p:nvPicPr>
          <p:cNvPr id="9" name="Picture 8"/>
          <p:cNvPicPr>
            <a:picLocks noChangeAspect="1"/>
          </p:cNvPicPr>
          <p:nvPr userDrawn="1"/>
        </p:nvPicPr>
        <p:blipFill>
          <a:blip r:embed="rId4"/>
          <a:stretch>
            <a:fillRect/>
          </a:stretch>
        </p:blipFill>
        <p:spPr>
          <a:xfrm>
            <a:off x="7919509" y="4501144"/>
            <a:ext cx="980040" cy="444944"/>
          </a:xfrm>
          <a:prstGeom prst="rect">
            <a:avLst/>
          </a:prstGeom>
        </p:spPr>
      </p:pic>
    </p:spTree>
    <p:extLst>
      <p:ext uri="{BB962C8B-B14F-4D97-AF65-F5344CB8AC3E}">
        <p14:creationId xmlns:p14="http://schemas.microsoft.com/office/powerpoint/2010/main" val="20719407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MI TEMPLATE - Chart 5">
    <p:spTree>
      <p:nvGrpSpPr>
        <p:cNvPr id="1" name="Shape 283"/>
        <p:cNvGrpSpPr/>
        <p:nvPr/>
      </p:nvGrpSpPr>
      <p:grpSpPr>
        <a:xfrm>
          <a:off x="0" y="0"/>
          <a:ext cx="0" cy="0"/>
          <a:chOff x="0" y="0"/>
          <a:chExt cx="0" cy="0"/>
        </a:xfrm>
      </p:grpSpPr>
      <p:cxnSp>
        <p:nvCxnSpPr>
          <p:cNvPr id="284" name="Shape 284"/>
          <p:cNvCxnSpPr/>
          <p:nvPr/>
        </p:nvCxnSpPr>
        <p:spPr>
          <a:xfrm flipH="1">
            <a:off x="351439" y="30565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5" name="Shape 285"/>
          <p:cNvCxnSpPr/>
          <p:nvPr/>
        </p:nvCxnSpPr>
        <p:spPr>
          <a:xfrm flipH="1">
            <a:off x="351439" y="402187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286" name="Shape 286"/>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7" name="Shape 287"/>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8" name="Shape 288"/>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89" name="Shape 289"/>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0" name="Shape 290"/>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1" name="Shape 291"/>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292" name="Shape 292"/>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293" name="Shape 293"/>
          <p:cNvCxnSpPr/>
          <p:nvPr/>
        </p:nvCxnSpPr>
        <p:spPr>
          <a:xfrm flipH="1">
            <a:off x="351439" y="2091279"/>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294" name="Shape 294"/>
          <p:cNvSpPr txBox="1">
            <a:spLocks noGrp="1"/>
          </p:cNvSpPr>
          <p:nvPr>
            <p:ph type="body" idx="1"/>
          </p:nvPr>
        </p:nvSpPr>
        <p:spPr>
          <a:xfrm>
            <a:off x="372650" y="1232575"/>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a:spcBef>
                <a:spcPts val="0"/>
              </a:spcBef>
              <a:buSzPct val="100000"/>
              <a:defRPr sz="1600"/>
            </a:lvl9pPr>
          </a:lstStyle>
          <a:p>
            <a:pPr lvl="0"/>
            <a:r>
              <a:rPr lang="en-US"/>
              <a:t>Click to edit Master text styles</a:t>
            </a:r>
          </a:p>
        </p:txBody>
      </p:sp>
      <p:sp>
        <p:nvSpPr>
          <p:cNvPr id="295" name="Shape 295"/>
          <p:cNvSpPr txBox="1">
            <a:spLocks noGrp="1"/>
          </p:cNvSpPr>
          <p:nvPr>
            <p:ph type="body" idx="2"/>
          </p:nvPr>
        </p:nvSpPr>
        <p:spPr>
          <a:xfrm>
            <a:off x="372725" y="22147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Click to edit Master text styles</a:t>
            </a:r>
          </a:p>
        </p:txBody>
      </p:sp>
      <p:sp>
        <p:nvSpPr>
          <p:cNvPr id="296" name="Shape 296"/>
          <p:cNvSpPr txBox="1">
            <a:spLocks noGrp="1"/>
          </p:cNvSpPr>
          <p:nvPr>
            <p:ph type="body" idx="3"/>
          </p:nvPr>
        </p:nvSpPr>
        <p:spPr>
          <a:xfrm>
            <a:off x="372725" y="3180080"/>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Click to edit Master text styles</a:t>
            </a:r>
          </a:p>
        </p:txBody>
      </p:sp>
      <p:sp>
        <p:nvSpPr>
          <p:cNvPr id="297" name="Shape 297"/>
          <p:cNvSpPr txBox="1">
            <a:spLocks noGrp="1"/>
          </p:cNvSpPr>
          <p:nvPr>
            <p:ph type="body" idx="4"/>
          </p:nvPr>
        </p:nvSpPr>
        <p:spPr>
          <a:xfrm>
            <a:off x="372750" y="4151358"/>
            <a:ext cx="1427699" cy="858599"/>
          </a:xfrm>
          <a:prstGeom prst="rect">
            <a:avLst/>
          </a:prstGeom>
        </p:spPr>
        <p:txBody>
          <a:bodyPr lIns="91425" tIns="91425" rIns="91425" bIns="91425" anchor="ctr" anchorCtr="0"/>
          <a:lstStyle>
            <a:lvl1pPr rtl="0">
              <a:spcBef>
                <a:spcPts val="0"/>
              </a:spcBef>
              <a:buSzPct val="100000"/>
              <a:defRPr sz="1400">
                <a:solidFill>
                  <a:srgbClr val="292D31"/>
                </a:solidFill>
                <a:latin typeface="Raleway"/>
                <a:ea typeface="Raleway"/>
                <a:cs typeface="Raleway"/>
              </a:defRPr>
            </a:lvl1pPr>
            <a:lvl2pPr rtl="0">
              <a:spcBef>
                <a:spcPts val="0"/>
              </a:spcBef>
              <a:buSzPct val="100000"/>
              <a:defRPr sz="1600"/>
            </a:lvl2pPr>
            <a:lvl3pPr rtl="0">
              <a:spcBef>
                <a:spcPts val="0"/>
              </a:spcBef>
              <a:buSzPct val="100000"/>
              <a:defRPr sz="1600"/>
            </a:lvl3pPr>
            <a:lvl4pPr rtl="0">
              <a:spcBef>
                <a:spcPts val="0"/>
              </a:spcBef>
              <a:buSzPct val="100000"/>
              <a:defRPr sz="1600"/>
            </a:lvl4pPr>
            <a:lvl5pPr rtl="0">
              <a:spcBef>
                <a:spcPts val="0"/>
              </a:spcBef>
              <a:buSzPct val="100000"/>
              <a:defRPr sz="1600"/>
            </a:lvl5pPr>
            <a:lvl6pPr rtl="0">
              <a:spcBef>
                <a:spcPts val="0"/>
              </a:spcBef>
              <a:buSzPct val="100000"/>
              <a:defRPr sz="1600"/>
            </a:lvl6pPr>
            <a:lvl7pPr rtl="0">
              <a:spcBef>
                <a:spcPts val="0"/>
              </a:spcBef>
              <a:buSzPct val="100000"/>
              <a:defRPr sz="1600"/>
            </a:lvl7pPr>
            <a:lvl8pPr rtl="0">
              <a:spcBef>
                <a:spcPts val="0"/>
              </a:spcBef>
              <a:buSzPct val="100000"/>
              <a:defRPr sz="1600"/>
            </a:lvl8pPr>
            <a:lvl9pPr rtl="0">
              <a:spcBef>
                <a:spcPts val="0"/>
              </a:spcBef>
              <a:buSzPct val="100000"/>
              <a:defRPr sz="1600"/>
            </a:lvl9pPr>
          </a:lstStyle>
          <a:p>
            <a:pPr lvl="0"/>
            <a:r>
              <a:rPr lang="en-US"/>
              <a:t>Click to edit Master text styles</a:t>
            </a:r>
          </a:p>
        </p:txBody>
      </p:sp>
      <p:sp>
        <p:nvSpPr>
          <p:cNvPr id="298" name="Shape 298"/>
          <p:cNvSpPr txBox="1">
            <a:spLocks noGrp="1"/>
          </p:cNvSpPr>
          <p:nvPr>
            <p:ph type="body" idx="5"/>
          </p:nvPr>
        </p:nvSpPr>
        <p:spPr>
          <a:xfrm>
            <a:off x="1800450"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299" name="Shape 299"/>
          <p:cNvSpPr txBox="1">
            <a:spLocks noGrp="1"/>
          </p:cNvSpPr>
          <p:nvPr>
            <p:ph type="body" idx="6"/>
          </p:nvPr>
        </p:nvSpPr>
        <p:spPr>
          <a:xfrm>
            <a:off x="295673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00" name="Shape 300"/>
          <p:cNvSpPr txBox="1">
            <a:spLocks noGrp="1"/>
          </p:cNvSpPr>
          <p:nvPr>
            <p:ph type="body" idx="7"/>
          </p:nvPr>
        </p:nvSpPr>
        <p:spPr>
          <a:xfrm>
            <a:off x="4112987"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01" name="Shape 301"/>
          <p:cNvSpPr txBox="1">
            <a:spLocks noGrp="1"/>
          </p:cNvSpPr>
          <p:nvPr>
            <p:ph type="body" idx="8"/>
          </p:nvPr>
        </p:nvSpPr>
        <p:spPr>
          <a:xfrm>
            <a:off x="5269262"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02" name="Shape 302"/>
          <p:cNvSpPr txBox="1">
            <a:spLocks noGrp="1"/>
          </p:cNvSpPr>
          <p:nvPr>
            <p:ph type="body" idx="9"/>
          </p:nvPr>
        </p:nvSpPr>
        <p:spPr>
          <a:xfrm>
            <a:off x="642547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03" name="Shape 303"/>
          <p:cNvSpPr txBox="1">
            <a:spLocks noGrp="1"/>
          </p:cNvSpPr>
          <p:nvPr>
            <p:ph type="body" idx="13"/>
          </p:nvPr>
        </p:nvSpPr>
        <p:spPr>
          <a:xfrm>
            <a:off x="7581825" y="760845"/>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2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23" name="Slide Number Placeholder 3"/>
          <p:cNvSpPr>
            <a:spLocks noGrp="1"/>
          </p:cNvSpPr>
          <p:nvPr>
            <p:ph type="sldNum" sz="quarter" idx="1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5515423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DMI TEMPLATE - Chart 6">
    <p:spTree>
      <p:nvGrpSpPr>
        <p:cNvPr id="1" name="Shape 305"/>
        <p:cNvGrpSpPr/>
        <p:nvPr/>
      </p:nvGrpSpPr>
      <p:grpSpPr>
        <a:xfrm>
          <a:off x="0" y="0"/>
          <a:ext cx="0" cy="0"/>
          <a:chOff x="0" y="0"/>
          <a:chExt cx="0" cy="0"/>
        </a:xfrm>
      </p:grpSpPr>
      <p:cxnSp>
        <p:nvCxnSpPr>
          <p:cNvPr id="306" name="Shape 306"/>
          <p:cNvCxnSpPr/>
          <p:nvPr/>
        </p:nvCxnSpPr>
        <p:spPr>
          <a:xfrm flipH="1">
            <a:off x="351439" y="153966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7" name="Shape 307"/>
          <p:cNvCxnSpPr/>
          <p:nvPr/>
        </p:nvCxnSpPr>
        <p:spPr>
          <a:xfrm flipH="1">
            <a:off x="351439" y="1933729"/>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8" name="Shape 308"/>
          <p:cNvCxnSpPr/>
          <p:nvPr/>
        </p:nvCxnSpPr>
        <p:spPr>
          <a:xfrm flipH="1">
            <a:off x="351439" y="2326454"/>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09" name="Shape 309"/>
          <p:cNvCxnSpPr/>
          <p:nvPr/>
        </p:nvCxnSpPr>
        <p:spPr>
          <a:xfrm flipH="1">
            <a:off x="351439" y="271644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0" name="Shape 310"/>
          <p:cNvCxnSpPr/>
          <p:nvPr/>
        </p:nvCxnSpPr>
        <p:spPr>
          <a:xfrm flipH="1">
            <a:off x="351439" y="31193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1" name="Shape 311"/>
          <p:cNvCxnSpPr/>
          <p:nvPr/>
        </p:nvCxnSpPr>
        <p:spPr>
          <a:xfrm flipH="1">
            <a:off x="351439" y="3483717"/>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2" name="Shape 312"/>
          <p:cNvCxnSpPr/>
          <p:nvPr/>
        </p:nvCxnSpPr>
        <p:spPr>
          <a:xfrm flipH="1">
            <a:off x="351439" y="3861192"/>
            <a:ext cx="8400000" cy="16800"/>
          </a:xfrm>
          <a:prstGeom prst="straightConnector1">
            <a:avLst/>
          </a:prstGeom>
          <a:noFill/>
          <a:ln w="9525" cap="flat">
            <a:solidFill>
              <a:srgbClr val="CCCCCC">
                <a:alpha val="63919"/>
              </a:srgbClr>
            </a:solidFill>
            <a:prstDash val="solid"/>
            <a:miter/>
            <a:headEnd type="none" w="med" len="med"/>
            <a:tailEnd type="none" w="med" len="med"/>
          </a:ln>
        </p:spPr>
      </p:cxnSp>
      <p:cxnSp>
        <p:nvCxnSpPr>
          <p:cNvPr id="313" name="Shape 313"/>
          <p:cNvCxnSpPr/>
          <p:nvPr/>
        </p:nvCxnSpPr>
        <p:spPr>
          <a:xfrm>
            <a:off x="1800450"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4" name="Shape 314"/>
          <p:cNvCxnSpPr/>
          <p:nvPr/>
        </p:nvCxnSpPr>
        <p:spPr>
          <a:xfrm>
            <a:off x="2956708"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5" name="Shape 315"/>
          <p:cNvCxnSpPr/>
          <p:nvPr/>
        </p:nvCxnSpPr>
        <p:spPr>
          <a:xfrm>
            <a:off x="4112967"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6" name="Shape 316"/>
          <p:cNvCxnSpPr/>
          <p:nvPr/>
        </p:nvCxnSpPr>
        <p:spPr>
          <a:xfrm>
            <a:off x="5269225"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7" name="Shape 317"/>
          <p:cNvCxnSpPr/>
          <p:nvPr/>
        </p:nvCxnSpPr>
        <p:spPr>
          <a:xfrm>
            <a:off x="6425484"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8" name="Shape 318"/>
          <p:cNvCxnSpPr/>
          <p:nvPr/>
        </p:nvCxnSpPr>
        <p:spPr>
          <a:xfrm>
            <a:off x="7581742" y="767601"/>
            <a:ext cx="0" cy="4016100"/>
          </a:xfrm>
          <a:prstGeom prst="straightConnector1">
            <a:avLst/>
          </a:prstGeom>
          <a:noFill/>
          <a:ln w="9525" cap="flat">
            <a:solidFill>
              <a:srgbClr val="C11F2F"/>
            </a:solidFill>
            <a:prstDash val="solid"/>
            <a:miter/>
            <a:headEnd type="none" w="med" len="med"/>
            <a:tailEnd type="none" w="med" len="med"/>
          </a:ln>
        </p:spPr>
      </p:cxnSp>
      <p:cxnSp>
        <p:nvCxnSpPr>
          <p:cNvPr id="319" name="Shape 319"/>
          <p:cNvCxnSpPr/>
          <p:nvPr/>
        </p:nvCxnSpPr>
        <p:spPr>
          <a:xfrm rot="10800000">
            <a:off x="360725" y="1168275"/>
            <a:ext cx="8370300" cy="0"/>
          </a:xfrm>
          <a:prstGeom prst="straightConnector1">
            <a:avLst/>
          </a:prstGeom>
          <a:noFill/>
          <a:ln w="28575" cap="flat">
            <a:solidFill>
              <a:srgbClr val="666666"/>
            </a:solidFill>
            <a:prstDash val="solid"/>
            <a:miter/>
            <a:headEnd type="none" w="med" len="med"/>
            <a:tailEnd type="none" w="med" len="med"/>
          </a:ln>
        </p:spPr>
      </p:cxnSp>
      <p:cxnSp>
        <p:nvCxnSpPr>
          <p:cNvPr id="320" name="Shape 320"/>
          <p:cNvCxnSpPr/>
          <p:nvPr/>
        </p:nvCxnSpPr>
        <p:spPr>
          <a:xfrm flipH="1">
            <a:off x="351439" y="4238667"/>
            <a:ext cx="8400000" cy="16800"/>
          </a:xfrm>
          <a:prstGeom prst="straightConnector1">
            <a:avLst/>
          </a:prstGeom>
          <a:noFill/>
          <a:ln w="9525" cap="flat">
            <a:solidFill>
              <a:srgbClr val="CCCCCC">
                <a:alpha val="63919"/>
              </a:srgbClr>
            </a:solidFill>
            <a:prstDash val="solid"/>
            <a:miter/>
            <a:headEnd type="none" w="med" len="med"/>
            <a:tailEnd type="none" w="med" len="med"/>
          </a:ln>
        </p:spPr>
      </p:cxnSp>
      <p:sp>
        <p:nvSpPr>
          <p:cNvPr id="321" name="Shape 321"/>
          <p:cNvSpPr txBox="1">
            <a:spLocks noGrp="1"/>
          </p:cNvSpPr>
          <p:nvPr>
            <p:ph type="body" idx="1"/>
          </p:nvPr>
        </p:nvSpPr>
        <p:spPr>
          <a:xfrm>
            <a:off x="381712" y="1203900"/>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Click to edit Master text styles</a:t>
            </a:r>
          </a:p>
        </p:txBody>
      </p:sp>
      <p:sp>
        <p:nvSpPr>
          <p:cNvPr id="322" name="Shape 322"/>
          <p:cNvSpPr txBox="1">
            <a:spLocks noGrp="1"/>
          </p:cNvSpPr>
          <p:nvPr>
            <p:ph type="body" idx="2"/>
          </p:nvPr>
        </p:nvSpPr>
        <p:spPr>
          <a:xfrm>
            <a:off x="381712" y="1586213"/>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Click to edit Master text styles</a:t>
            </a:r>
          </a:p>
        </p:txBody>
      </p:sp>
      <p:sp>
        <p:nvSpPr>
          <p:cNvPr id="323" name="Shape 323"/>
          <p:cNvSpPr txBox="1">
            <a:spLocks noGrp="1"/>
          </p:cNvSpPr>
          <p:nvPr>
            <p:ph type="body" idx="3"/>
          </p:nvPr>
        </p:nvSpPr>
        <p:spPr>
          <a:xfrm>
            <a:off x="381712" y="1968526"/>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Click to edit Master text styles</a:t>
            </a:r>
          </a:p>
        </p:txBody>
      </p:sp>
      <p:sp>
        <p:nvSpPr>
          <p:cNvPr id="324" name="Shape 324"/>
          <p:cNvSpPr txBox="1">
            <a:spLocks noGrp="1"/>
          </p:cNvSpPr>
          <p:nvPr>
            <p:ph type="body" idx="4"/>
          </p:nvPr>
        </p:nvSpPr>
        <p:spPr>
          <a:xfrm>
            <a:off x="381712" y="2350839"/>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Click to edit Master text styles</a:t>
            </a:r>
          </a:p>
        </p:txBody>
      </p:sp>
      <p:sp>
        <p:nvSpPr>
          <p:cNvPr id="325" name="Shape 325"/>
          <p:cNvSpPr txBox="1">
            <a:spLocks noGrp="1"/>
          </p:cNvSpPr>
          <p:nvPr>
            <p:ph type="body" idx="5"/>
          </p:nvPr>
        </p:nvSpPr>
        <p:spPr>
          <a:xfrm>
            <a:off x="381712" y="273315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Click to edit Master text styles</a:t>
            </a:r>
          </a:p>
        </p:txBody>
      </p:sp>
      <p:sp>
        <p:nvSpPr>
          <p:cNvPr id="326" name="Shape 326"/>
          <p:cNvSpPr txBox="1">
            <a:spLocks noGrp="1"/>
          </p:cNvSpPr>
          <p:nvPr>
            <p:ph type="body" idx="6"/>
          </p:nvPr>
        </p:nvSpPr>
        <p:spPr>
          <a:xfrm>
            <a:off x="381712" y="3880091"/>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Click to edit Master text styles</a:t>
            </a:r>
          </a:p>
        </p:txBody>
      </p:sp>
      <p:sp>
        <p:nvSpPr>
          <p:cNvPr id="327" name="Shape 327"/>
          <p:cNvSpPr txBox="1">
            <a:spLocks noGrp="1"/>
          </p:cNvSpPr>
          <p:nvPr>
            <p:ph type="body" idx="7"/>
          </p:nvPr>
        </p:nvSpPr>
        <p:spPr>
          <a:xfrm>
            <a:off x="381712" y="4262402"/>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Click to edit Master text styles</a:t>
            </a:r>
          </a:p>
        </p:txBody>
      </p:sp>
      <p:sp>
        <p:nvSpPr>
          <p:cNvPr id="328" name="Shape 328"/>
          <p:cNvSpPr txBox="1">
            <a:spLocks noGrp="1"/>
          </p:cNvSpPr>
          <p:nvPr>
            <p:ph type="body" idx="8"/>
          </p:nvPr>
        </p:nvSpPr>
        <p:spPr>
          <a:xfrm>
            <a:off x="381712" y="3497778"/>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Click to edit Master text styles</a:t>
            </a:r>
          </a:p>
        </p:txBody>
      </p:sp>
      <p:sp>
        <p:nvSpPr>
          <p:cNvPr id="329" name="Shape 329"/>
          <p:cNvSpPr txBox="1">
            <a:spLocks noGrp="1"/>
          </p:cNvSpPr>
          <p:nvPr>
            <p:ph type="body" idx="9"/>
          </p:nvPr>
        </p:nvSpPr>
        <p:spPr>
          <a:xfrm>
            <a:off x="381712" y="3115465"/>
            <a:ext cx="1399199" cy="335700"/>
          </a:xfrm>
          <a:prstGeom prst="rect">
            <a:avLst/>
          </a:prstGeom>
        </p:spPr>
        <p:txBody>
          <a:bodyPr lIns="91425" tIns="91425" rIns="91425" bIns="91425" anchor="ctr" anchorCtr="0"/>
          <a:lstStyle>
            <a:lvl1pPr rtl="0">
              <a:spcBef>
                <a:spcPts val="0"/>
              </a:spcBef>
              <a:buSzPct val="100000"/>
              <a:defRPr sz="1000">
                <a:solidFill>
                  <a:srgbClr val="292D3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rtl="0">
              <a:spcBef>
                <a:spcPts val="0"/>
              </a:spcBef>
              <a:buSzPct val="100000"/>
              <a:defRPr sz="1000"/>
            </a:lvl9pPr>
          </a:lstStyle>
          <a:p>
            <a:pPr lvl="0"/>
            <a:r>
              <a:rPr lang="en-US"/>
              <a:t>Click to edit Master text styles</a:t>
            </a:r>
          </a:p>
        </p:txBody>
      </p:sp>
      <p:sp>
        <p:nvSpPr>
          <p:cNvPr id="330" name="Shape 330"/>
          <p:cNvSpPr txBox="1">
            <a:spLocks noGrp="1"/>
          </p:cNvSpPr>
          <p:nvPr>
            <p:ph type="body" idx="13"/>
          </p:nvPr>
        </p:nvSpPr>
        <p:spPr>
          <a:xfrm>
            <a:off x="52692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31" name="Shape 331"/>
          <p:cNvSpPr txBox="1">
            <a:spLocks noGrp="1"/>
          </p:cNvSpPr>
          <p:nvPr>
            <p:ph type="body" idx="14"/>
          </p:nvPr>
        </p:nvSpPr>
        <p:spPr>
          <a:xfrm>
            <a:off x="642546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32" name="Shape 332"/>
          <p:cNvSpPr txBox="1">
            <a:spLocks noGrp="1"/>
          </p:cNvSpPr>
          <p:nvPr>
            <p:ph type="body" idx="15"/>
          </p:nvPr>
        </p:nvSpPr>
        <p:spPr>
          <a:xfrm>
            <a:off x="75818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33" name="Shape 333"/>
          <p:cNvSpPr txBox="1">
            <a:spLocks noGrp="1"/>
          </p:cNvSpPr>
          <p:nvPr>
            <p:ph type="body" idx="16"/>
          </p:nvPr>
        </p:nvSpPr>
        <p:spPr>
          <a:xfrm>
            <a:off x="41129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34" name="Shape 334"/>
          <p:cNvSpPr txBox="1">
            <a:spLocks noGrp="1"/>
          </p:cNvSpPr>
          <p:nvPr>
            <p:ph type="body" idx="17"/>
          </p:nvPr>
        </p:nvSpPr>
        <p:spPr>
          <a:xfrm>
            <a:off x="2956775"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35" name="Shape 335"/>
          <p:cNvSpPr txBox="1">
            <a:spLocks noGrp="1"/>
          </p:cNvSpPr>
          <p:nvPr>
            <p:ph type="body" idx="18"/>
          </p:nvPr>
        </p:nvSpPr>
        <p:spPr>
          <a:xfrm>
            <a:off x="1800412" y="756510"/>
            <a:ext cx="1156199" cy="400799"/>
          </a:xfrm>
          <a:prstGeom prst="rect">
            <a:avLst/>
          </a:prstGeom>
        </p:spPr>
        <p:txBody>
          <a:bodyPr lIns="91425" tIns="91425" rIns="91425" bIns="91425" anchor="t" anchorCtr="0"/>
          <a:lstStyle>
            <a:lvl1pPr algn="ctr" rtl="0">
              <a:lnSpc>
                <a:spcPct val="90000"/>
              </a:lnSpc>
              <a:spcBef>
                <a:spcPts val="0"/>
              </a:spcBef>
              <a:buClr>
                <a:srgbClr val="E2102C"/>
              </a:buClr>
              <a:buSzPct val="100000"/>
              <a:defRPr sz="1100">
                <a:solidFill>
                  <a:schemeClr val="accent1"/>
                </a:solidFill>
                <a:latin typeface="Raleway"/>
                <a:ea typeface="Raleway"/>
                <a:cs typeface="Raleway"/>
              </a:defRPr>
            </a:lvl1pPr>
            <a:lvl2pPr algn="ctr" rtl="0">
              <a:spcBef>
                <a:spcPts val="0"/>
              </a:spcBef>
              <a:buClr>
                <a:srgbClr val="E2102C"/>
              </a:buClr>
              <a:buSzPct val="100000"/>
              <a:defRPr sz="1200">
                <a:solidFill>
                  <a:srgbClr val="E2102C"/>
                </a:solidFill>
              </a:defRPr>
            </a:lvl2pPr>
            <a:lvl3pPr algn="ctr" rtl="0">
              <a:spcBef>
                <a:spcPts val="0"/>
              </a:spcBef>
              <a:buClr>
                <a:srgbClr val="E2102C"/>
              </a:buClr>
              <a:buSzPct val="100000"/>
              <a:defRPr sz="1200">
                <a:solidFill>
                  <a:srgbClr val="E2102C"/>
                </a:solidFill>
              </a:defRPr>
            </a:lvl3pPr>
            <a:lvl4pPr algn="ctr" rtl="0">
              <a:spcBef>
                <a:spcPts val="0"/>
              </a:spcBef>
              <a:buClr>
                <a:srgbClr val="E2102C"/>
              </a:buClr>
              <a:buSzPct val="100000"/>
              <a:defRPr sz="1200">
                <a:solidFill>
                  <a:srgbClr val="E2102C"/>
                </a:solidFill>
              </a:defRPr>
            </a:lvl4pPr>
            <a:lvl5pPr algn="ctr" rtl="0">
              <a:spcBef>
                <a:spcPts val="0"/>
              </a:spcBef>
              <a:buClr>
                <a:srgbClr val="E2102C"/>
              </a:buClr>
              <a:buSzPct val="100000"/>
              <a:defRPr sz="1200">
                <a:solidFill>
                  <a:srgbClr val="E2102C"/>
                </a:solidFill>
              </a:defRPr>
            </a:lvl5pPr>
            <a:lvl6pPr algn="ctr" rtl="0">
              <a:spcBef>
                <a:spcPts val="0"/>
              </a:spcBef>
              <a:buClr>
                <a:srgbClr val="E2102C"/>
              </a:buClr>
              <a:buSzPct val="100000"/>
              <a:defRPr sz="1200">
                <a:solidFill>
                  <a:srgbClr val="E2102C"/>
                </a:solidFill>
              </a:defRPr>
            </a:lvl6pPr>
            <a:lvl7pPr algn="ctr" rtl="0">
              <a:spcBef>
                <a:spcPts val="0"/>
              </a:spcBef>
              <a:buClr>
                <a:srgbClr val="E2102C"/>
              </a:buClr>
              <a:buSzPct val="100000"/>
              <a:defRPr sz="1200">
                <a:solidFill>
                  <a:srgbClr val="E2102C"/>
                </a:solidFill>
              </a:defRPr>
            </a:lvl7pPr>
            <a:lvl8pPr algn="ctr" rtl="0">
              <a:spcBef>
                <a:spcPts val="0"/>
              </a:spcBef>
              <a:buClr>
                <a:srgbClr val="E2102C"/>
              </a:buClr>
              <a:buSzPct val="100000"/>
              <a:defRPr sz="1200">
                <a:solidFill>
                  <a:srgbClr val="E2102C"/>
                </a:solidFill>
              </a:defRPr>
            </a:lvl8pPr>
            <a:lvl9pPr algn="ctr" rtl="0">
              <a:spcBef>
                <a:spcPts val="0"/>
              </a:spcBef>
              <a:buClr>
                <a:srgbClr val="E2102C"/>
              </a:buClr>
              <a:buSzPct val="100000"/>
              <a:defRPr sz="1200">
                <a:solidFill>
                  <a:srgbClr val="E2102C"/>
                </a:solidFill>
              </a:defRPr>
            </a:lvl9pPr>
          </a:lstStyle>
          <a:p>
            <a:pPr lvl="0"/>
            <a:r>
              <a:rPr lang="en-US"/>
              <a:t>Click to edit Master text styles</a:t>
            </a:r>
          </a:p>
        </p:txBody>
      </p:sp>
      <p:sp>
        <p:nvSpPr>
          <p:cNvPr id="34"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33" name="Slide Number Placeholder 3"/>
          <p:cNvSpPr>
            <a:spLocks noGrp="1"/>
          </p:cNvSpPr>
          <p:nvPr>
            <p:ph type="sldNum" sz="quarter" idx="19"/>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330744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DMI TEMPLATE - Chart 7">
    <p:spTree>
      <p:nvGrpSpPr>
        <p:cNvPr id="1" name="Shape 337"/>
        <p:cNvGrpSpPr/>
        <p:nvPr/>
      </p:nvGrpSpPr>
      <p:grpSpPr>
        <a:xfrm>
          <a:off x="0" y="0"/>
          <a:ext cx="0" cy="0"/>
          <a:chOff x="0" y="0"/>
          <a:chExt cx="0" cy="0"/>
        </a:xfrm>
      </p:grpSpPr>
      <p:sp>
        <p:nvSpPr>
          <p:cNvPr id="338" name="Shape 338"/>
          <p:cNvSpPr txBox="1">
            <a:spLocks noGrp="1"/>
          </p:cNvSpPr>
          <p:nvPr>
            <p:ph type="body" idx="1"/>
          </p:nvPr>
        </p:nvSpPr>
        <p:spPr>
          <a:xfrm>
            <a:off x="8606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a:spcBef>
                <a:spcPts val="0"/>
              </a:spcBef>
              <a:buClr>
                <a:schemeClr val="dk2"/>
              </a:buClr>
              <a:buSzPct val="100000"/>
              <a:defRPr sz="1400">
                <a:solidFill>
                  <a:schemeClr val="dk2"/>
                </a:solidFill>
              </a:defRPr>
            </a:lvl9pPr>
          </a:lstStyle>
          <a:p>
            <a:pPr lvl="0"/>
            <a:r>
              <a:rPr lang="en-US"/>
              <a:t>Click to edit Master text styles</a:t>
            </a:r>
          </a:p>
        </p:txBody>
      </p:sp>
      <p:sp>
        <p:nvSpPr>
          <p:cNvPr id="339" name="Shape 339"/>
          <p:cNvSpPr txBox="1">
            <a:spLocks noGrp="1"/>
          </p:cNvSpPr>
          <p:nvPr>
            <p:ph type="body" idx="2"/>
          </p:nvPr>
        </p:nvSpPr>
        <p:spPr>
          <a:xfrm>
            <a:off x="34495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Click to edit Master text styles</a:t>
            </a:r>
          </a:p>
        </p:txBody>
      </p:sp>
      <p:sp>
        <p:nvSpPr>
          <p:cNvPr id="340" name="Shape 340"/>
          <p:cNvSpPr txBox="1">
            <a:spLocks noGrp="1"/>
          </p:cNvSpPr>
          <p:nvPr>
            <p:ph type="body" idx="3"/>
          </p:nvPr>
        </p:nvSpPr>
        <p:spPr>
          <a:xfrm>
            <a:off x="6038450" y="1476225"/>
            <a:ext cx="2278799" cy="2852099"/>
          </a:xfrm>
          <a:prstGeom prst="rect">
            <a:avLst/>
          </a:prstGeom>
          <a:solidFill>
            <a:srgbClr val="EFEFEF"/>
          </a:solidFill>
          <a:ln w="9525" cap="flat">
            <a:solidFill>
              <a:srgbClr val="666666"/>
            </a:solidFill>
            <a:prstDash val="solid"/>
            <a:round/>
            <a:headEnd type="none" w="med" len="med"/>
            <a:tailEnd type="none" w="med" len="med"/>
          </a:ln>
        </p:spPr>
        <p:txBody>
          <a:bodyPr lIns="91425" tIns="91425" rIns="91425" bIns="91425" anchor="t" anchorCtr="0"/>
          <a:lstStyle>
            <a:lvl1pPr rtl="0">
              <a:spcBef>
                <a:spcPts val="0"/>
              </a:spcBef>
              <a:buClr>
                <a:schemeClr val="dk2"/>
              </a:buClr>
              <a:buSzPct val="100000"/>
              <a:defRPr sz="1400">
                <a:solidFill>
                  <a:schemeClr val="tx1"/>
                </a:solidFill>
                <a:latin typeface="Raleway"/>
                <a:ea typeface="Raleway"/>
                <a:cs typeface="Raleway"/>
              </a:defRPr>
            </a:lvl1pPr>
            <a:lvl2pPr rtl="0">
              <a:spcBef>
                <a:spcPts val="0"/>
              </a:spcBef>
              <a:buClr>
                <a:schemeClr val="dk2"/>
              </a:buClr>
              <a:buSzPct val="100000"/>
              <a:defRPr sz="1400">
                <a:solidFill>
                  <a:schemeClr val="dk2"/>
                </a:solidFill>
              </a:defRPr>
            </a:lvl2pPr>
            <a:lvl3pPr rtl="0">
              <a:spcBef>
                <a:spcPts val="0"/>
              </a:spcBef>
              <a:buClr>
                <a:schemeClr val="dk2"/>
              </a:buClr>
              <a:buSzPct val="100000"/>
              <a:defRPr sz="1400">
                <a:solidFill>
                  <a:schemeClr val="dk2"/>
                </a:solidFill>
              </a:defRPr>
            </a:lvl3pPr>
            <a:lvl4pPr rtl="0">
              <a:spcBef>
                <a:spcPts val="0"/>
              </a:spcBef>
              <a:buClr>
                <a:schemeClr val="dk2"/>
              </a:buClr>
              <a:buSzPct val="100000"/>
              <a:defRPr sz="1400">
                <a:solidFill>
                  <a:schemeClr val="dk2"/>
                </a:solidFill>
              </a:defRPr>
            </a:lvl4pPr>
            <a:lvl5pPr rtl="0">
              <a:spcBef>
                <a:spcPts val="0"/>
              </a:spcBef>
              <a:buClr>
                <a:schemeClr val="dk2"/>
              </a:buClr>
              <a:buSzPct val="100000"/>
              <a:defRPr sz="1400">
                <a:solidFill>
                  <a:schemeClr val="dk2"/>
                </a:solidFill>
              </a:defRPr>
            </a:lvl5pPr>
            <a:lvl6pPr rtl="0">
              <a:spcBef>
                <a:spcPts val="0"/>
              </a:spcBef>
              <a:buClr>
                <a:schemeClr val="dk2"/>
              </a:buClr>
              <a:buSzPct val="100000"/>
              <a:defRPr sz="1400">
                <a:solidFill>
                  <a:schemeClr val="dk2"/>
                </a:solidFill>
              </a:defRPr>
            </a:lvl6pPr>
            <a:lvl7pPr rtl="0">
              <a:spcBef>
                <a:spcPts val="0"/>
              </a:spcBef>
              <a:buClr>
                <a:schemeClr val="dk2"/>
              </a:buClr>
              <a:buSzPct val="100000"/>
              <a:defRPr sz="1400">
                <a:solidFill>
                  <a:schemeClr val="dk2"/>
                </a:solidFill>
              </a:defRPr>
            </a:lvl7pPr>
            <a:lvl8pPr rtl="0">
              <a:spcBef>
                <a:spcPts val="0"/>
              </a:spcBef>
              <a:buClr>
                <a:schemeClr val="dk2"/>
              </a:buClr>
              <a:buSzPct val="100000"/>
              <a:defRPr sz="1400">
                <a:solidFill>
                  <a:schemeClr val="dk2"/>
                </a:solidFill>
              </a:defRPr>
            </a:lvl8pPr>
            <a:lvl9pPr rtl="0">
              <a:spcBef>
                <a:spcPts val="0"/>
              </a:spcBef>
              <a:buClr>
                <a:schemeClr val="dk2"/>
              </a:buClr>
              <a:buSzPct val="100000"/>
              <a:defRPr sz="1400">
                <a:solidFill>
                  <a:schemeClr val="dk2"/>
                </a:solidFill>
              </a:defRPr>
            </a:lvl9pPr>
          </a:lstStyle>
          <a:p>
            <a:pPr lvl="0"/>
            <a:r>
              <a:rPr lang="en-US"/>
              <a:t>Click to edit Master text styles</a:t>
            </a:r>
          </a:p>
        </p:txBody>
      </p:sp>
      <p:sp>
        <p:nvSpPr>
          <p:cNvPr id="341" name="Shape 341"/>
          <p:cNvSpPr txBox="1">
            <a:spLocks noGrp="1"/>
          </p:cNvSpPr>
          <p:nvPr>
            <p:ph type="body" idx="4" hasCustomPrompt="1"/>
          </p:nvPr>
        </p:nvSpPr>
        <p:spPr>
          <a:xfrm>
            <a:off x="860650" y="94054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chemeClr val="lt1"/>
              </a:buClr>
              <a:buSzPct val="100000"/>
              <a:defRPr sz="1400" cap="all">
                <a:solidFill>
                  <a:schemeClr val="lt1"/>
                </a:solidFill>
                <a:latin typeface="Raleway"/>
                <a:ea typeface="Raleway"/>
                <a:cs typeface="Raleway"/>
              </a:defRPr>
            </a:lvl1pPr>
            <a:lvl2pPr algn="ctr" rtl="0">
              <a:spcBef>
                <a:spcPts val="0"/>
              </a:spcBef>
              <a:buClr>
                <a:schemeClr val="lt1"/>
              </a:buClr>
              <a:defRPr>
                <a:solidFill>
                  <a:schemeClr val="lt1"/>
                </a:solidFill>
              </a:defRPr>
            </a:lvl2pPr>
            <a:lvl3pPr algn="ctr" rtl="0">
              <a:spcBef>
                <a:spcPts val="0"/>
              </a:spcBef>
              <a:buClr>
                <a:schemeClr val="lt1"/>
              </a:buClr>
              <a:defRPr>
                <a:solidFill>
                  <a:schemeClr val="lt1"/>
                </a:solidFill>
              </a:defRPr>
            </a:lvl3pPr>
            <a:lvl4pPr algn="ctr" rtl="0">
              <a:spcBef>
                <a:spcPts val="0"/>
              </a:spcBef>
              <a:buClr>
                <a:schemeClr val="lt1"/>
              </a:buClr>
              <a:defRPr>
                <a:solidFill>
                  <a:schemeClr val="lt1"/>
                </a:solidFill>
              </a:defRPr>
            </a:lvl4pPr>
            <a:lvl5pPr algn="ctr" rtl="0">
              <a:spcBef>
                <a:spcPts val="0"/>
              </a:spcBef>
              <a:buClr>
                <a:schemeClr val="lt1"/>
              </a:buClr>
              <a:defRPr>
                <a:solidFill>
                  <a:schemeClr val="lt1"/>
                </a:solidFill>
              </a:defRPr>
            </a:lvl5pPr>
            <a:lvl6pPr algn="ctr" rtl="0">
              <a:spcBef>
                <a:spcPts val="0"/>
              </a:spcBef>
              <a:buClr>
                <a:schemeClr val="lt1"/>
              </a:buClr>
              <a:defRPr>
                <a:solidFill>
                  <a:schemeClr val="lt1"/>
                </a:solidFill>
              </a:defRPr>
            </a:lvl6pPr>
            <a:lvl7pPr algn="ctr" rtl="0">
              <a:spcBef>
                <a:spcPts val="0"/>
              </a:spcBef>
              <a:buClr>
                <a:schemeClr val="lt1"/>
              </a:buClr>
              <a:defRPr>
                <a:solidFill>
                  <a:schemeClr val="lt1"/>
                </a:solidFill>
              </a:defRPr>
            </a:lvl7pPr>
            <a:lvl8pPr algn="ctr" rtl="0">
              <a:spcBef>
                <a:spcPts val="0"/>
              </a:spcBef>
              <a:buClr>
                <a:schemeClr val="lt1"/>
              </a:buClr>
              <a:defRPr>
                <a:solidFill>
                  <a:schemeClr val="lt1"/>
                </a:solidFill>
              </a:defRPr>
            </a:lvl8pPr>
            <a:lvl9pPr algn="ctr">
              <a:spcBef>
                <a:spcPts val="0"/>
              </a:spcBef>
              <a:buClr>
                <a:schemeClr val="lt1"/>
              </a:buClr>
              <a:defRPr>
                <a:solidFill>
                  <a:schemeClr val="lt1"/>
                </a:solidFill>
              </a:defRPr>
            </a:lvl9pPr>
          </a:lstStyle>
          <a:p>
            <a:pPr lvl="0"/>
            <a:r>
              <a:rPr lang="en-US"/>
              <a:t>CLICK TO EDIT MASTER TEXT STYLES</a:t>
            </a:r>
          </a:p>
        </p:txBody>
      </p:sp>
      <p:sp>
        <p:nvSpPr>
          <p:cNvPr id="342" name="Shape 342"/>
          <p:cNvSpPr txBox="1">
            <a:spLocks noGrp="1"/>
          </p:cNvSpPr>
          <p:nvPr>
            <p:ph type="body" idx="5" hasCustomPrompt="1"/>
          </p:nvPr>
        </p:nvSpPr>
        <p:spPr>
          <a:xfrm>
            <a:off x="34495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rtl="0">
              <a:spcBef>
                <a:spcPts val="0"/>
              </a:spcBef>
              <a:buClr>
                <a:srgbClr val="FFFFFF"/>
              </a:buClr>
              <a:defRPr>
                <a:solidFill>
                  <a:srgbClr val="FFFFFF"/>
                </a:solidFill>
              </a:defRPr>
            </a:lvl2pPr>
            <a:lvl3pPr rtl="0">
              <a:spcBef>
                <a:spcPts val="0"/>
              </a:spcBef>
              <a:buClr>
                <a:srgbClr val="FFFFFF"/>
              </a:buClr>
              <a:defRPr>
                <a:solidFill>
                  <a:srgbClr val="FFFFFF"/>
                </a:solidFill>
              </a:defRPr>
            </a:lvl3pPr>
            <a:lvl4pPr rtl="0">
              <a:spcBef>
                <a:spcPts val="0"/>
              </a:spcBef>
              <a:buClr>
                <a:srgbClr val="FFFFFF"/>
              </a:buClr>
              <a:defRPr>
                <a:solidFill>
                  <a:srgbClr val="FFFFFF"/>
                </a:solidFill>
              </a:defRPr>
            </a:lvl4pPr>
            <a:lvl5pPr rtl="0">
              <a:spcBef>
                <a:spcPts val="0"/>
              </a:spcBef>
              <a:buClr>
                <a:srgbClr val="FFFFFF"/>
              </a:buClr>
              <a:defRPr>
                <a:solidFill>
                  <a:srgbClr val="FFFFFF"/>
                </a:solidFill>
              </a:defRPr>
            </a:lvl5pPr>
            <a:lvl6pPr rtl="0">
              <a:spcBef>
                <a:spcPts val="0"/>
              </a:spcBef>
              <a:buClr>
                <a:srgbClr val="FFFFFF"/>
              </a:buClr>
              <a:defRPr>
                <a:solidFill>
                  <a:srgbClr val="FFFFFF"/>
                </a:solidFill>
              </a:defRPr>
            </a:lvl6pPr>
            <a:lvl7pPr rtl="0">
              <a:spcBef>
                <a:spcPts val="0"/>
              </a:spcBef>
              <a:buClr>
                <a:srgbClr val="FFFFFF"/>
              </a:buClr>
              <a:defRPr>
                <a:solidFill>
                  <a:srgbClr val="FFFFFF"/>
                </a:solidFill>
              </a:defRPr>
            </a:lvl7pPr>
            <a:lvl8pPr rtl="0">
              <a:spcBef>
                <a:spcPts val="0"/>
              </a:spcBef>
              <a:buClr>
                <a:srgbClr val="FFFFFF"/>
              </a:buClr>
              <a:defRPr>
                <a:solidFill>
                  <a:srgbClr val="FFFFFF"/>
                </a:solidFill>
              </a:defRPr>
            </a:lvl8pPr>
            <a:lvl9pPr rtl="0">
              <a:spcBef>
                <a:spcPts val="0"/>
              </a:spcBef>
              <a:buClr>
                <a:srgbClr val="FFFFFF"/>
              </a:buClr>
              <a:defRPr>
                <a:solidFill>
                  <a:srgbClr val="FFFFFF"/>
                </a:solidFill>
              </a:defRPr>
            </a:lvl9pPr>
          </a:lstStyle>
          <a:p>
            <a:pPr lvl="0"/>
            <a:r>
              <a:rPr lang="en-US"/>
              <a:t>CLICK TO EDIT MASTER TEXT STYLES</a:t>
            </a:r>
          </a:p>
        </p:txBody>
      </p:sp>
      <p:sp>
        <p:nvSpPr>
          <p:cNvPr id="343" name="Shape 343"/>
          <p:cNvSpPr txBox="1">
            <a:spLocks noGrp="1"/>
          </p:cNvSpPr>
          <p:nvPr>
            <p:ph type="body" idx="6" hasCustomPrompt="1"/>
          </p:nvPr>
        </p:nvSpPr>
        <p:spPr>
          <a:xfrm>
            <a:off x="6038450" y="946396"/>
            <a:ext cx="2278799" cy="463529"/>
          </a:xfrm>
          <a:prstGeom prst="rect">
            <a:avLst/>
          </a:prstGeom>
          <a:solidFill>
            <a:schemeClr val="accent1"/>
          </a:solidFill>
          <a:ln w="9525" cap="flat">
            <a:solidFill>
              <a:schemeClr val="accent1"/>
            </a:solidFill>
            <a:prstDash val="solid"/>
            <a:round/>
            <a:headEnd type="none" w="med" len="med"/>
            <a:tailEnd type="none" w="med" len="med"/>
          </a:ln>
        </p:spPr>
        <p:txBody>
          <a:bodyPr lIns="91425" tIns="91425" rIns="91425" bIns="91425" anchor="ctr" anchorCtr="0"/>
          <a:lstStyle>
            <a:lvl1pPr algn="ctr" rtl="0">
              <a:spcBef>
                <a:spcPts val="0"/>
              </a:spcBef>
              <a:buClr>
                <a:srgbClr val="FFFFFF"/>
              </a:buClr>
              <a:buSzPct val="100000"/>
              <a:defRPr sz="1400" cap="all">
                <a:solidFill>
                  <a:srgbClr val="FFFFFF"/>
                </a:solidFill>
                <a:latin typeface="Raleway"/>
                <a:ea typeface="Raleway"/>
                <a:cs typeface="Raleway"/>
              </a:defRPr>
            </a:lvl1pPr>
            <a:lvl2pPr algn="ctr" rtl="0">
              <a:spcBef>
                <a:spcPts val="0"/>
              </a:spcBef>
              <a:buClr>
                <a:srgbClr val="FFFFFF"/>
              </a:buClr>
              <a:defRPr>
                <a:solidFill>
                  <a:srgbClr val="FFFFFF"/>
                </a:solidFill>
              </a:defRPr>
            </a:lvl2pPr>
            <a:lvl3pPr algn="ctr" rtl="0">
              <a:spcBef>
                <a:spcPts val="0"/>
              </a:spcBef>
              <a:buClr>
                <a:srgbClr val="FFFFFF"/>
              </a:buClr>
              <a:defRPr>
                <a:solidFill>
                  <a:srgbClr val="FFFFFF"/>
                </a:solidFill>
              </a:defRPr>
            </a:lvl3pPr>
            <a:lvl4pPr algn="ctr" rtl="0">
              <a:spcBef>
                <a:spcPts val="0"/>
              </a:spcBef>
              <a:buClr>
                <a:srgbClr val="FFFFFF"/>
              </a:buClr>
              <a:defRPr>
                <a:solidFill>
                  <a:srgbClr val="FFFFFF"/>
                </a:solidFill>
              </a:defRPr>
            </a:lvl4pPr>
            <a:lvl5pPr algn="ctr" rtl="0">
              <a:spcBef>
                <a:spcPts val="0"/>
              </a:spcBef>
              <a:buClr>
                <a:srgbClr val="FFFFFF"/>
              </a:buClr>
              <a:defRPr>
                <a:solidFill>
                  <a:srgbClr val="FFFFFF"/>
                </a:solidFill>
              </a:defRPr>
            </a:lvl5pPr>
            <a:lvl6pPr algn="ctr" rtl="0">
              <a:spcBef>
                <a:spcPts val="0"/>
              </a:spcBef>
              <a:buClr>
                <a:srgbClr val="FFFFFF"/>
              </a:buClr>
              <a:defRPr>
                <a:solidFill>
                  <a:srgbClr val="FFFFFF"/>
                </a:solidFill>
              </a:defRPr>
            </a:lvl6pPr>
            <a:lvl7pPr algn="ctr" rtl="0">
              <a:spcBef>
                <a:spcPts val="0"/>
              </a:spcBef>
              <a:buClr>
                <a:srgbClr val="FFFFFF"/>
              </a:buClr>
              <a:defRPr>
                <a:solidFill>
                  <a:srgbClr val="FFFFFF"/>
                </a:solidFill>
              </a:defRPr>
            </a:lvl7pPr>
            <a:lvl8pPr algn="ctr" rtl="0">
              <a:spcBef>
                <a:spcPts val="0"/>
              </a:spcBef>
              <a:buClr>
                <a:srgbClr val="FFFFFF"/>
              </a:buClr>
              <a:defRPr>
                <a:solidFill>
                  <a:srgbClr val="FFFFFF"/>
                </a:solidFill>
              </a:defRPr>
            </a:lvl8pPr>
            <a:lvl9pPr algn="ctr" rtl="0">
              <a:spcBef>
                <a:spcPts val="0"/>
              </a:spcBef>
              <a:buClr>
                <a:srgbClr val="FFFFFF"/>
              </a:buClr>
              <a:defRPr>
                <a:solidFill>
                  <a:srgbClr val="FFFFFF"/>
                </a:solidFill>
              </a:defRPr>
            </a:lvl9pPr>
          </a:lstStyle>
          <a:p>
            <a:pPr lvl="0"/>
            <a:r>
              <a:rPr lang="en-US"/>
              <a:t>CLICK TO EDIT MASTER TEXT STYLES</a:t>
            </a:r>
          </a:p>
        </p:txBody>
      </p:sp>
      <p:sp>
        <p:nvSpPr>
          <p:cNvPr id="2"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9" name="Slide Number Placeholder 3"/>
          <p:cNvSpPr>
            <a:spLocks noGrp="1"/>
          </p:cNvSpPr>
          <p:nvPr>
            <p:ph type="sldNum" sz="quarter" idx="10"/>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657430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DMI TEMPLATE - Chart 8">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1019751" y="1172000"/>
            <a:ext cx="3237600" cy="2924099"/>
          </a:xfrm>
          <a:prstGeom prst="rect">
            <a:avLst/>
          </a:prstGeom>
          <a:solidFill>
            <a:srgbClr val="EFEFEF"/>
          </a:solidFill>
          <a:ln>
            <a:noFill/>
          </a:ln>
        </p:spPr>
        <p:txBody>
          <a:bodyPr lIns="91425" tIns="91425" rIns="91425" bIns="91425" anchor="ctr" anchorCtr="0"/>
          <a:lstStyle>
            <a:lvl1pPr rtl="0">
              <a:spcBef>
                <a:spcPts val="0"/>
              </a:spcBef>
              <a:buSzPct val="100000"/>
              <a:defRPr sz="1400">
                <a:solidFill>
                  <a:schemeClr val="tx1"/>
                </a:solidFill>
                <a:latin typeface="Raleway"/>
                <a:ea typeface="Raleway"/>
                <a:cs typeface="Raleway"/>
              </a:defRPr>
            </a:lvl1pPr>
            <a:lvl2pPr rtl="0">
              <a:spcBef>
                <a:spcPts val="0"/>
              </a:spcBef>
              <a:buSzPct val="100000"/>
              <a:defRPr sz="1000"/>
            </a:lvl2pPr>
            <a:lvl3pPr rtl="0">
              <a:spcBef>
                <a:spcPts val="0"/>
              </a:spcBef>
              <a:buSzPct val="100000"/>
              <a:defRPr sz="1000"/>
            </a:lvl3pPr>
            <a:lvl4pPr rtl="0">
              <a:spcBef>
                <a:spcPts val="0"/>
              </a:spcBef>
              <a:buSzPct val="100000"/>
              <a:defRPr sz="1000"/>
            </a:lvl4pPr>
            <a:lvl5pPr rtl="0">
              <a:spcBef>
                <a:spcPts val="0"/>
              </a:spcBef>
              <a:buSzPct val="100000"/>
              <a:defRPr sz="1000"/>
            </a:lvl5pPr>
            <a:lvl6pPr rtl="0">
              <a:spcBef>
                <a:spcPts val="0"/>
              </a:spcBef>
              <a:buSzPct val="100000"/>
              <a:defRPr sz="1000"/>
            </a:lvl6pPr>
            <a:lvl7pPr rtl="0">
              <a:spcBef>
                <a:spcPts val="0"/>
              </a:spcBef>
              <a:buSzPct val="100000"/>
              <a:defRPr sz="1000"/>
            </a:lvl7pPr>
            <a:lvl8pPr rtl="0">
              <a:spcBef>
                <a:spcPts val="0"/>
              </a:spcBef>
              <a:buSzPct val="100000"/>
              <a:defRPr sz="1000"/>
            </a:lvl8pPr>
            <a:lvl9pPr>
              <a:spcBef>
                <a:spcPts val="0"/>
              </a:spcBef>
              <a:buSzPct val="100000"/>
              <a:defRPr sz="1000"/>
            </a:lvl9pPr>
          </a:lstStyle>
          <a:p>
            <a:pPr lvl="0"/>
            <a:r>
              <a:rPr lang="en-US"/>
              <a:t>Click to edit Master text styles</a:t>
            </a:r>
          </a:p>
        </p:txBody>
      </p:sp>
      <p:sp>
        <p:nvSpPr>
          <p:cNvPr id="346" name="Shape 346"/>
          <p:cNvSpPr/>
          <p:nvPr/>
        </p:nvSpPr>
        <p:spPr>
          <a:xfrm rot="-1799999">
            <a:off x="4083226" y="2310812"/>
            <a:ext cx="603425" cy="521875"/>
          </a:xfrm>
          <a:prstGeom prst="flowChartExtract">
            <a:avLst/>
          </a:prstGeom>
          <a:solidFill>
            <a:srgbClr val="EFEFEF"/>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sp>
        <p:nvSpPr>
          <p:cNvPr id="347" name="Shape 347"/>
          <p:cNvSpPr txBox="1">
            <a:spLocks noGrp="1"/>
          </p:cNvSpPr>
          <p:nvPr>
            <p:ph type="body" idx="2"/>
          </p:nvPr>
        </p:nvSpPr>
        <p:spPr>
          <a:xfrm>
            <a:off x="4827426" y="1172000"/>
            <a:ext cx="3237600" cy="2924099"/>
          </a:xfrm>
          <a:prstGeom prst="rect">
            <a:avLst/>
          </a:prstGeom>
          <a:noFill/>
        </p:spPr>
        <p:txBody>
          <a:bodyPr lIns="91425" tIns="91425" rIns="91425" bIns="91425" anchor="ctr" anchorCtr="0"/>
          <a:lstStyle>
            <a:lvl1pPr rtl="0">
              <a:spcBef>
                <a:spcPts val="0"/>
              </a:spcBef>
              <a:buClr>
                <a:srgbClr val="E92F40"/>
              </a:buClr>
              <a:buSzPct val="100000"/>
              <a:defRPr sz="1400">
                <a:solidFill>
                  <a:schemeClr val="accent1"/>
                </a:solidFill>
                <a:latin typeface="Raleway"/>
                <a:ea typeface="Raleway"/>
                <a:cs typeface="Raleway"/>
              </a:defRPr>
            </a:lvl1pPr>
            <a:lvl2pPr rtl="0">
              <a:spcBef>
                <a:spcPts val="0"/>
              </a:spcBef>
              <a:buClr>
                <a:srgbClr val="E92F40"/>
              </a:buClr>
              <a:buSzPct val="100000"/>
              <a:defRPr sz="1000">
                <a:solidFill>
                  <a:srgbClr val="E92F40"/>
                </a:solidFill>
              </a:defRPr>
            </a:lvl2pPr>
            <a:lvl3pPr rtl="0">
              <a:spcBef>
                <a:spcPts val="0"/>
              </a:spcBef>
              <a:buClr>
                <a:srgbClr val="E92F40"/>
              </a:buClr>
              <a:buSzPct val="100000"/>
              <a:defRPr sz="1000">
                <a:solidFill>
                  <a:srgbClr val="E92F40"/>
                </a:solidFill>
              </a:defRPr>
            </a:lvl3pPr>
            <a:lvl4pPr rtl="0">
              <a:spcBef>
                <a:spcPts val="0"/>
              </a:spcBef>
              <a:buClr>
                <a:srgbClr val="E92F40"/>
              </a:buClr>
              <a:buSzPct val="100000"/>
              <a:defRPr sz="1000">
                <a:solidFill>
                  <a:srgbClr val="E92F40"/>
                </a:solidFill>
              </a:defRPr>
            </a:lvl4pPr>
            <a:lvl5pPr rtl="0">
              <a:spcBef>
                <a:spcPts val="0"/>
              </a:spcBef>
              <a:buClr>
                <a:srgbClr val="E92F40"/>
              </a:buClr>
              <a:buSzPct val="100000"/>
              <a:defRPr sz="1000">
                <a:solidFill>
                  <a:srgbClr val="E92F40"/>
                </a:solidFill>
              </a:defRPr>
            </a:lvl5pPr>
            <a:lvl6pPr rtl="0">
              <a:spcBef>
                <a:spcPts val="0"/>
              </a:spcBef>
              <a:buClr>
                <a:srgbClr val="E92F40"/>
              </a:buClr>
              <a:buSzPct val="100000"/>
              <a:defRPr sz="1000">
                <a:solidFill>
                  <a:srgbClr val="E92F40"/>
                </a:solidFill>
              </a:defRPr>
            </a:lvl6pPr>
            <a:lvl7pPr rtl="0">
              <a:spcBef>
                <a:spcPts val="0"/>
              </a:spcBef>
              <a:buClr>
                <a:srgbClr val="E92F40"/>
              </a:buClr>
              <a:buSzPct val="100000"/>
              <a:defRPr sz="1000">
                <a:solidFill>
                  <a:srgbClr val="E92F40"/>
                </a:solidFill>
              </a:defRPr>
            </a:lvl7pPr>
            <a:lvl8pPr rtl="0">
              <a:spcBef>
                <a:spcPts val="0"/>
              </a:spcBef>
              <a:buClr>
                <a:srgbClr val="E92F40"/>
              </a:buClr>
              <a:buSzPct val="100000"/>
              <a:defRPr sz="1000">
                <a:solidFill>
                  <a:srgbClr val="E92F40"/>
                </a:solidFill>
              </a:defRPr>
            </a:lvl8pPr>
            <a:lvl9pPr rtl="0">
              <a:spcBef>
                <a:spcPts val="0"/>
              </a:spcBef>
              <a:buClr>
                <a:srgbClr val="E92F40"/>
              </a:buClr>
              <a:buSzPct val="100000"/>
              <a:defRPr sz="1000">
                <a:solidFill>
                  <a:srgbClr val="E92F40"/>
                </a:solidFill>
              </a:defRPr>
            </a:lvl9pPr>
          </a:lstStyle>
          <a:p>
            <a:pPr lvl="0"/>
            <a:r>
              <a:rPr lang="en-US"/>
              <a:t>Click to edit Master text styles</a:t>
            </a:r>
          </a:p>
        </p:txBody>
      </p:sp>
      <p:sp>
        <p:nvSpPr>
          <p:cNvPr id="10"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9302119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MI TEMPLATE - Chart 9">
    <p:spTree>
      <p:nvGrpSpPr>
        <p:cNvPr id="1" name="Shape 351"/>
        <p:cNvGrpSpPr/>
        <p:nvPr/>
      </p:nvGrpSpPr>
      <p:grpSpPr>
        <a:xfrm>
          <a:off x="0" y="0"/>
          <a:ext cx="0" cy="0"/>
          <a:chOff x="0" y="0"/>
          <a:chExt cx="0" cy="0"/>
        </a:xfrm>
      </p:grpSpPr>
      <p:pic>
        <p:nvPicPr>
          <p:cNvPr id="352" name="Shape 352"/>
          <p:cNvPicPr preferRelativeResize="0"/>
          <p:nvPr/>
        </p:nvPicPr>
        <p:blipFill rotWithShape="1">
          <a:blip r:embed="rId2">
            <a:alphaModFix/>
          </a:blip>
          <a:srcRect l="2264" t="976" r="4022" b="63876"/>
          <a:stretch/>
        </p:blipFill>
        <p:spPr>
          <a:xfrm>
            <a:off x="1" y="-20596"/>
            <a:ext cx="9144000" cy="1544595"/>
          </a:xfrm>
          <a:prstGeom prst="rect">
            <a:avLst/>
          </a:prstGeom>
          <a:noFill/>
          <a:ln>
            <a:noFill/>
          </a:ln>
        </p:spPr>
      </p:pic>
      <p:sp>
        <p:nvSpPr>
          <p:cNvPr id="4" name="Shape 349"/>
          <p:cNvSpPr txBox="1">
            <a:spLocks noGrp="1"/>
          </p:cNvSpPr>
          <p:nvPr>
            <p:ph type="title" hasCustomPrompt="1"/>
          </p:nvPr>
        </p:nvSpPr>
        <p:spPr>
          <a:xfrm>
            <a:off x="457200" y="424378"/>
            <a:ext cx="8229600" cy="1557392"/>
          </a:xfrm>
          <a:prstGeom prst="rect">
            <a:avLst/>
          </a:prstGeom>
        </p:spPr>
        <p:txBody>
          <a:bodyPr lIns="91425" tIns="91425" rIns="91425" bIns="91425" anchor="t"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TITLE STYLE</a:t>
            </a:r>
            <a:endParaRPr/>
          </a:p>
        </p:txBody>
      </p:sp>
      <p:sp>
        <p:nvSpPr>
          <p:cNvPr id="5" name="Text Placeholder 2"/>
          <p:cNvSpPr>
            <a:spLocks noGrp="1"/>
          </p:cNvSpPr>
          <p:nvPr>
            <p:ph type="body" sz="quarter" idx="11"/>
          </p:nvPr>
        </p:nvSpPr>
        <p:spPr>
          <a:xfrm>
            <a:off x="388937" y="2709768"/>
            <a:ext cx="7734403" cy="216042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83952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DMI TEMPLATE - Chart 10">
    <p:spTree>
      <p:nvGrpSpPr>
        <p:cNvPr id="1" name="Shape 391"/>
        <p:cNvGrpSpPr/>
        <p:nvPr/>
      </p:nvGrpSpPr>
      <p:grpSpPr>
        <a:xfrm>
          <a:off x="0" y="0"/>
          <a:ext cx="0" cy="0"/>
          <a:chOff x="0" y="0"/>
          <a:chExt cx="0" cy="0"/>
        </a:xfrm>
      </p:grpSpPr>
      <p:pic>
        <p:nvPicPr>
          <p:cNvPr id="392" name="Shape 392"/>
          <p:cNvPicPr preferRelativeResize="0"/>
          <p:nvPr/>
        </p:nvPicPr>
        <p:blipFill rotWithShape="1">
          <a:blip r:embed="rId2">
            <a:alphaModFix/>
          </a:blip>
          <a:srcRect b="70282"/>
          <a:stretch/>
        </p:blipFill>
        <p:spPr>
          <a:xfrm>
            <a:off x="0" y="0"/>
            <a:ext cx="9144000" cy="1528525"/>
          </a:xfrm>
          <a:prstGeom prst="rect">
            <a:avLst/>
          </a:prstGeom>
          <a:noFill/>
          <a:ln>
            <a:noFill/>
          </a:ln>
        </p:spPr>
      </p:pic>
      <p:sp>
        <p:nvSpPr>
          <p:cNvPr id="393" name="Shape 393"/>
          <p:cNvSpPr txBox="1"/>
          <p:nvPr/>
        </p:nvSpPr>
        <p:spPr>
          <a:xfrm>
            <a:off x="533400" y="434578"/>
            <a:ext cx="8229600" cy="857400"/>
          </a:xfrm>
          <a:prstGeom prst="rect">
            <a:avLst/>
          </a:prstGeom>
          <a:noFill/>
          <a:ln>
            <a:noFill/>
          </a:ln>
        </p:spPr>
        <p:txBody>
          <a:bodyPr lIns="91425" tIns="91425" rIns="91425" bIns="91425" anchor="t" anchorCtr="0">
            <a:noAutofit/>
          </a:bodyPr>
          <a:lstStyle/>
          <a:p>
            <a:pPr lvl="0" rtl="0">
              <a:spcBef>
                <a:spcPts val="0"/>
              </a:spcBef>
              <a:buNone/>
            </a:pPr>
            <a:endParaRPr lang="en" sz="4800" b="1">
              <a:solidFill>
                <a:srgbClr val="FFFFFF"/>
              </a:solidFill>
              <a:latin typeface="Raleway"/>
              <a:ea typeface="Raleway"/>
              <a:cs typeface="Raleway"/>
              <a:sym typeface="Raleway"/>
            </a:endParaRPr>
          </a:p>
        </p:txBody>
      </p:sp>
      <p:sp>
        <p:nvSpPr>
          <p:cNvPr id="5" name="Shape 349"/>
          <p:cNvSpPr txBox="1">
            <a:spLocks noGrp="1"/>
          </p:cNvSpPr>
          <p:nvPr>
            <p:ph type="title" hasCustomPrompt="1"/>
          </p:nvPr>
        </p:nvSpPr>
        <p:spPr>
          <a:xfrm>
            <a:off x="457200" y="234577"/>
            <a:ext cx="8229600" cy="1057401"/>
          </a:xfrm>
          <a:prstGeom prst="rect">
            <a:avLst/>
          </a:prstGeom>
        </p:spPr>
        <p:txBody>
          <a:bodyPr lIns="91425" tIns="91425" rIns="91425" bIns="91425" anchor="ctr" anchorCtr="0"/>
          <a:lstStyle>
            <a:lvl1pPr rtl="0">
              <a:spcBef>
                <a:spcPts val="0"/>
              </a:spcBef>
              <a:buNone/>
              <a:defRPr sz="2800">
                <a:solidFill>
                  <a:schemeClr val="bg1"/>
                </a:solidFill>
              </a:defRPr>
            </a:lvl1pPr>
            <a:lvl2pPr rtl="0">
              <a:spcBef>
                <a:spcPts val="0"/>
              </a:spcBef>
              <a:buNone/>
              <a:defRPr/>
            </a:lvl2pPr>
            <a:lvl3pPr rtl="0">
              <a:spcBef>
                <a:spcPts val="0"/>
              </a:spcBef>
              <a:buNone/>
              <a:defRPr/>
            </a:lvl3pPr>
            <a:lvl4pPr rtl="0">
              <a:spcBef>
                <a:spcPts val="0"/>
              </a:spcBef>
              <a:buNone/>
              <a:defRPr/>
            </a:lvl4pPr>
            <a:lvl5pPr rtl="0">
              <a:spcBef>
                <a:spcPts val="0"/>
              </a:spcBef>
              <a:buNone/>
              <a:defRPr/>
            </a:lvl5pPr>
            <a:lvl6pPr rtl="0">
              <a:spcBef>
                <a:spcPts val="0"/>
              </a:spcBef>
              <a:buNone/>
              <a:defRPr/>
            </a:lvl6pPr>
            <a:lvl7pPr rtl="0">
              <a:spcBef>
                <a:spcPts val="0"/>
              </a:spcBef>
              <a:buNone/>
              <a:defRPr/>
            </a:lvl7pPr>
            <a:lvl8pPr rtl="0">
              <a:spcBef>
                <a:spcPts val="0"/>
              </a:spcBef>
              <a:buNone/>
              <a:defRPr/>
            </a:lvl8pPr>
            <a:lvl9pPr>
              <a:spcBef>
                <a:spcPts val="0"/>
              </a:spcBef>
              <a:buNone/>
              <a:defRPr/>
            </a:lvl9pPr>
          </a:lstStyle>
          <a:p>
            <a:r>
              <a:rPr lang="en-US"/>
              <a:t>CLICK TO EDIT MASTER TITLE STYLE</a:t>
            </a:r>
            <a:endParaRPr/>
          </a:p>
        </p:txBody>
      </p:sp>
      <p:sp>
        <p:nvSpPr>
          <p:cNvPr id="6" name="Text Placeholder 2"/>
          <p:cNvSpPr>
            <a:spLocks noGrp="1"/>
          </p:cNvSpPr>
          <p:nvPr>
            <p:ph type="body" sz="quarter" idx="10"/>
          </p:nvPr>
        </p:nvSpPr>
        <p:spPr>
          <a:xfrm>
            <a:off x="457199" y="1706748"/>
            <a:ext cx="7672131" cy="316943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101440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DMI TEMPLATE - Chart 11">
    <p:spTree>
      <p:nvGrpSpPr>
        <p:cNvPr id="1" name="Shape 354"/>
        <p:cNvGrpSpPr/>
        <p:nvPr/>
      </p:nvGrpSpPr>
      <p:grpSpPr>
        <a:xfrm>
          <a:off x="0" y="0"/>
          <a:ext cx="0" cy="0"/>
          <a:chOff x="0" y="0"/>
          <a:chExt cx="0" cy="0"/>
        </a:xfrm>
      </p:grpSpPr>
      <p:pic>
        <p:nvPicPr>
          <p:cNvPr id="355" name="Shape 355"/>
          <p:cNvPicPr preferRelativeResize="0"/>
          <p:nvPr/>
        </p:nvPicPr>
        <p:blipFill>
          <a:blip r:embed="rId2">
            <a:alphaModFix/>
          </a:blip>
          <a:stretch>
            <a:fillRect/>
          </a:stretch>
        </p:blipFill>
        <p:spPr>
          <a:xfrm>
            <a:off x="0" y="0"/>
            <a:ext cx="9144000" cy="5143500"/>
          </a:xfrm>
          <a:prstGeom prst="rect">
            <a:avLst/>
          </a:prstGeom>
          <a:noFill/>
          <a:ln>
            <a:noFill/>
          </a:ln>
        </p:spPr>
      </p:pic>
      <p:grpSp>
        <p:nvGrpSpPr>
          <p:cNvPr id="357" name="Shape 357"/>
          <p:cNvGrpSpPr/>
          <p:nvPr/>
        </p:nvGrpSpPr>
        <p:grpSpPr>
          <a:xfrm>
            <a:off x="5855845" y="2164475"/>
            <a:ext cx="897600" cy="1306300"/>
            <a:chOff x="5855845" y="2164475"/>
            <a:chExt cx="897600" cy="1306300"/>
          </a:xfrm>
        </p:grpSpPr>
        <p:cxnSp>
          <p:nvCxnSpPr>
            <p:cNvPr id="358" name="Shape 358"/>
            <p:cNvCxnSpPr/>
            <p:nvPr/>
          </p:nvCxnSpPr>
          <p:spPr>
            <a:xfrm rot="10800000">
              <a:off x="5855845" y="2164475"/>
              <a:ext cx="897600" cy="0"/>
            </a:xfrm>
            <a:prstGeom prst="straightConnector1">
              <a:avLst/>
            </a:prstGeom>
            <a:noFill/>
            <a:ln w="19050" cap="flat">
              <a:solidFill>
                <a:srgbClr val="CCCCCC"/>
              </a:solidFill>
              <a:prstDash val="solid"/>
              <a:round/>
              <a:headEnd type="none" w="lg" len="lg"/>
              <a:tailEnd type="oval" w="lg" len="lg"/>
            </a:ln>
          </p:spPr>
        </p:cxnSp>
        <p:cxnSp>
          <p:nvCxnSpPr>
            <p:cNvPr id="359" name="Shape 359"/>
            <p:cNvCxnSpPr/>
            <p:nvPr/>
          </p:nvCxnSpPr>
          <p:spPr>
            <a:xfrm rot="10800000">
              <a:off x="5855845" y="2599908"/>
              <a:ext cx="897600" cy="0"/>
            </a:xfrm>
            <a:prstGeom prst="straightConnector1">
              <a:avLst/>
            </a:prstGeom>
            <a:noFill/>
            <a:ln w="19050" cap="flat">
              <a:solidFill>
                <a:srgbClr val="CCCCCC"/>
              </a:solidFill>
              <a:prstDash val="solid"/>
              <a:round/>
              <a:headEnd type="none" w="lg" len="lg"/>
              <a:tailEnd type="oval" w="lg" len="lg"/>
            </a:ln>
          </p:spPr>
        </p:cxnSp>
        <p:cxnSp>
          <p:nvCxnSpPr>
            <p:cNvPr id="360" name="Shape 360"/>
            <p:cNvCxnSpPr/>
            <p:nvPr/>
          </p:nvCxnSpPr>
          <p:spPr>
            <a:xfrm rot="10800000">
              <a:off x="5855845" y="3035341"/>
              <a:ext cx="897600" cy="0"/>
            </a:xfrm>
            <a:prstGeom prst="straightConnector1">
              <a:avLst/>
            </a:prstGeom>
            <a:noFill/>
            <a:ln w="19050" cap="flat">
              <a:solidFill>
                <a:srgbClr val="CCCCCC"/>
              </a:solidFill>
              <a:prstDash val="solid"/>
              <a:round/>
              <a:headEnd type="none" w="lg" len="lg"/>
              <a:tailEnd type="oval" w="lg" len="lg"/>
            </a:ln>
          </p:spPr>
        </p:cxnSp>
        <p:cxnSp>
          <p:nvCxnSpPr>
            <p:cNvPr id="361" name="Shape 361"/>
            <p:cNvCxnSpPr/>
            <p:nvPr/>
          </p:nvCxnSpPr>
          <p:spPr>
            <a:xfrm rot="10800000">
              <a:off x="5855845" y="3470775"/>
              <a:ext cx="897600" cy="0"/>
            </a:xfrm>
            <a:prstGeom prst="straightConnector1">
              <a:avLst/>
            </a:prstGeom>
            <a:noFill/>
            <a:ln w="19050" cap="flat">
              <a:solidFill>
                <a:srgbClr val="CCCCCC"/>
              </a:solidFill>
              <a:prstDash val="solid"/>
              <a:round/>
              <a:headEnd type="none" w="lg" len="lg"/>
              <a:tailEnd type="oval" w="lg" len="lg"/>
            </a:ln>
          </p:spPr>
        </p:cxnSp>
      </p:grpSp>
      <p:grpSp>
        <p:nvGrpSpPr>
          <p:cNvPr id="362" name="Shape 362"/>
          <p:cNvGrpSpPr/>
          <p:nvPr/>
        </p:nvGrpSpPr>
        <p:grpSpPr>
          <a:xfrm>
            <a:off x="2467566" y="2164475"/>
            <a:ext cx="897600" cy="1306300"/>
            <a:chOff x="5855845" y="2164475"/>
            <a:chExt cx="897600" cy="1306300"/>
          </a:xfrm>
        </p:grpSpPr>
        <p:cxnSp>
          <p:nvCxnSpPr>
            <p:cNvPr id="363" name="Shape 363"/>
            <p:cNvCxnSpPr/>
            <p:nvPr/>
          </p:nvCxnSpPr>
          <p:spPr>
            <a:xfrm rot="10800000">
              <a:off x="5855845" y="2164475"/>
              <a:ext cx="897600" cy="0"/>
            </a:xfrm>
            <a:prstGeom prst="straightConnector1">
              <a:avLst/>
            </a:prstGeom>
            <a:noFill/>
            <a:ln w="19050" cap="flat">
              <a:solidFill>
                <a:srgbClr val="CCCCCC"/>
              </a:solidFill>
              <a:prstDash val="solid"/>
              <a:round/>
              <a:headEnd type="oval" w="lg" len="lg"/>
              <a:tailEnd type="none" w="lg" len="lg"/>
            </a:ln>
          </p:spPr>
        </p:cxnSp>
        <p:cxnSp>
          <p:nvCxnSpPr>
            <p:cNvPr id="364" name="Shape 364"/>
            <p:cNvCxnSpPr/>
            <p:nvPr/>
          </p:nvCxnSpPr>
          <p:spPr>
            <a:xfrm rot="10800000">
              <a:off x="5855845" y="2599908"/>
              <a:ext cx="897600" cy="0"/>
            </a:xfrm>
            <a:prstGeom prst="straightConnector1">
              <a:avLst/>
            </a:prstGeom>
            <a:noFill/>
            <a:ln w="19050" cap="flat">
              <a:solidFill>
                <a:srgbClr val="CCCCCC"/>
              </a:solidFill>
              <a:prstDash val="solid"/>
              <a:round/>
              <a:headEnd type="oval" w="lg" len="lg"/>
              <a:tailEnd type="none" w="lg" len="lg"/>
            </a:ln>
          </p:spPr>
        </p:cxnSp>
        <p:cxnSp>
          <p:nvCxnSpPr>
            <p:cNvPr id="365" name="Shape 365"/>
            <p:cNvCxnSpPr/>
            <p:nvPr/>
          </p:nvCxnSpPr>
          <p:spPr>
            <a:xfrm rot="10800000">
              <a:off x="5855845" y="3035341"/>
              <a:ext cx="897600" cy="0"/>
            </a:xfrm>
            <a:prstGeom prst="straightConnector1">
              <a:avLst/>
            </a:prstGeom>
            <a:noFill/>
            <a:ln w="19050" cap="flat">
              <a:solidFill>
                <a:srgbClr val="CCCCCC"/>
              </a:solidFill>
              <a:prstDash val="solid"/>
              <a:round/>
              <a:headEnd type="oval" w="lg" len="lg"/>
              <a:tailEnd type="none" w="lg" len="lg"/>
            </a:ln>
          </p:spPr>
        </p:cxnSp>
        <p:cxnSp>
          <p:nvCxnSpPr>
            <p:cNvPr id="366" name="Shape 366"/>
            <p:cNvCxnSpPr/>
            <p:nvPr/>
          </p:nvCxnSpPr>
          <p:spPr>
            <a:xfrm rot="10800000">
              <a:off x="5855845" y="3470775"/>
              <a:ext cx="897600" cy="0"/>
            </a:xfrm>
            <a:prstGeom prst="straightConnector1">
              <a:avLst/>
            </a:prstGeom>
            <a:noFill/>
            <a:ln w="19050" cap="flat">
              <a:solidFill>
                <a:srgbClr val="CCCCCC"/>
              </a:solidFill>
              <a:prstDash val="solid"/>
              <a:round/>
              <a:headEnd type="oval" w="lg" len="lg"/>
              <a:tailEnd type="none" w="lg" len="lg"/>
            </a:ln>
          </p:spPr>
        </p:cxnSp>
      </p:grpSp>
      <p:sp>
        <p:nvSpPr>
          <p:cNvPr id="1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tx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a:t>CLICK TO EDIT MASTER TEXT STYLES</a:t>
            </a:r>
          </a:p>
        </p:txBody>
      </p:sp>
      <p:sp>
        <p:nvSpPr>
          <p:cNvPr id="4" name="Text Placeholder 3"/>
          <p:cNvSpPr>
            <a:spLocks noGrp="1"/>
          </p:cNvSpPr>
          <p:nvPr>
            <p:ph type="body" sz="quarter" idx="11"/>
          </p:nvPr>
        </p:nvSpPr>
        <p:spPr>
          <a:xfrm>
            <a:off x="379413" y="18870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Click to edit Master text styles</a:t>
            </a:r>
          </a:p>
        </p:txBody>
      </p:sp>
      <p:sp>
        <p:nvSpPr>
          <p:cNvPr id="18" name="Text Placeholder 3"/>
          <p:cNvSpPr>
            <a:spLocks noGrp="1"/>
          </p:cNvSpPr>
          <p:nvPr>
            <p:ph type="body" sz="quarter" idx="12"/>
          </p:nvPr>
        </p:nvSpPr>
        <p:spPr>
          <a:xfrm>
            <a:off x="379413" y="2324947"/>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Click to edit Master text styles</a:t>
            </a:r>
          </a:p>
        </p:txBody>
      </p:sp>
      <p:sp>
        <p:nvSpPr>
          <p:cNvPr id="19" name="Text Placeholder 3"/>
          <p:cNvSpPr>
            <a:spLocks noGrp="1"/>
          </p:cNvSpPr>
          <p:nvPr>
            <p:ph type="body" sz="quarter" idx="13"/>
          </p:nvPr>
        </p:nvSpPr>
        <p:spPr>
          <a:xfrm>
            <a:off x="379413" y="2752290"/>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Click to edit Master text styles</a:t>
            </a:r>
          </a:p>
        </p:txBody>
      </p:sp>
      <p:sp>
        <p:nvSpPr>
          <p:cNvPr id="20" name="Text Placeholder 3"/>
          <p:cNvSpPr>
            <a:spLocks noGrp="1"/>
          </p:cNvSpPr>
          <p:nvPr>
            <p:ph type="body" sz="quarter" idx="14"/>
          </p:nvPr>
        </p:nvSpPr>
        <p:spPr>
          <a:xfrm>
            <a:off x="379413" y="3187724"/>
            <a:ext cx="2087562" cy="566102"/>
          </a:xfrm>
          <a:prstGeom prst="rect">
            <a:avLst/>
          </a:prstGeom>
        </p:spPr>
        <p:txBody>
          <a:bodyPr vert="horz" anchor="ctr"/>
          <a:lstStyle>
            <a:lvl1pPr algn="r">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Click to edit Master text styles</a:t>
            </a:r>
          </a:p>
        </p:txBody>
      </p:sp>
      <p:sp>
        <p:nvSpPr>
          <p:cNvPr id="21" name="Text Placeholder 3"/>
          <p:cNvSpPr>
            <a:spLocks noGrp="1"/>
          </p:cNvSpPr>
          <p:nvPr>
            <p:ph type="body" sz="quarter" idx="15"/>
          </p:nvPr>
        </p:nvSpPr>
        <p:spPr>
          <a:xfrm>
            <a:off x="6753445" y="18870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Click to edit Master text styles</a:t>
            </a:r>
          </a:p>
        </p:txBody>
      </p:sp>
      <p:sp>
        <p:nvSpPr>
          <p:cNvPr id="22" name="Text Placeholder 3"/>
          <p:cNvSpPr>
            <a:spLocks noGrp="1"/>
          </p:cNvSpPr>
          <p:nvPr>
            <p:ph type="body" sz="quarter" idx="16"/>
          </p:nvPr>
        </p:nvSpPr>
        <p:spPr>
          <a:xfrm>
            <a:off x="6753445" y="2324947"/>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Click to edit Master text styles</a:t>
            </a:r>
          </a:p>
        </p:txBody>
      </p:sp>
      <p:sp>
        <p:nvSpPr>
          <p:cNvPr id="23" name="Text Placeholder 3"/>
          <p:cNvSpPr>
            <a:spLocks noGrp="1"/>
          </p:cNvSpPr>
          <p:nvPr>
            <p:ph type="body" sz="quarter" idx="17"/>
          </p:nvPr>
        </p:nvSpPr>
        <p:spPr>
          <a:xfrm>
            <a:off x="6753445" y="2752290"/>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Click to edit Master text styles</a:t>
            </a:r>
          </a:p>
        </p:txBody>
      </p:sp>
      <p:sp>
        <p:nvSpPr>
          <p:cNvPr id="24" name="Text Placeholder 3"/>
          <p:cNvSpPr>
            <a:spLocks noGrp="1"/>
          </p:cNvSpPr>
          <p:nvPr>
            <p:ph type="body" sz="quarter" idx="18"/>
          </p:nvPr>
        </p:nvSpPr>
        <p:spPr>
          <a:xfrm>
            <a:off x="6753445" y="3187724"/>
            <a:ext cx="2087562" cy="566102"/>
          </a:xfrm>
          <a:prstGeom prst="rect">
            <a:avLst/>
          </a:prstGeom>
        </p:spPr>
        <p:txBody>
          <a:bodyPr vert="horz" anchor="ctr"/>
          <a:lstStyle>
            <a:lvl1pPr algn="l">
              <a:defRPr sz="1200">
                <a:solidFill>
                  <a:srgbClr val="FFFFFF"/>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Click to edit Master text styles</a:t>
            </a:r>
          </a:p>
        </p:txBody>
      </p:sp>
      <p:pic>
        <p:nvPicPr>
          <p:cNvPr id="25" name="Shape 149"/>
          <p:cNvPicPr preferRelativeResize="0"/>
          <p:nvPr/>
        </p:nvPicPr>
        <p:blipFill>
          <a:blip r:embed="rId3">
            <a:extLst>
              <a:ext uri="{28A0092B-C50C-407E-A947-70E740481C1C}">
                <a14:useLocalDpi xmlns:a14="http://schemas.microsoft.com/office/drawing/2010/main" val="0"/>
              </a:ext>
            </a:extLst>
          </a:blip>
          <a:stretch>
            <a:fillRect/>
          </a:stretch>
        </p:blipFill>
        <p:spPr>
          <a:xfrm>
            <a:off x="8309933" y="4682153"/>
            <a:ext cx="550933" cy="190446"/>
          </a:xfrm>
          <a:prstGeom prst="rect">
            <a:avLst/>
          </a:prstGeom>
          <a:noFill/>
          <a:ln>
            <a:noFill/>
          </a:ln>
        </p:spPr>
      </p:pic>
      <p:sp>
        <p:nvSpPr>
          <p:cNvPr id="27"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a:solidFill>
                  <a:schemeClr val="bg1">
                    <a:lumMod val="75000"/>
                  </a:schemeClr>
                </a:solidFill>
                <a:latin typeface="Helvetica Neue"/>
                <a:ea typeface="Helvetica Neue"/>
                <a:cs typeface="Helvetica Neue"/>
                <a:sym typeface="Helvetica Neue"/>
              </a:rPr>
              <a:t>© 201</a:t>
            </a:r>
            <a:r>
              <a:rPr lang="en-US" sz="600">
                <a:solidFill>
                  <a:schemeClr val="bg1">
                    <a:lumMod val="75000"/>
                  </a:schemeClr>
                </a:solidFill>
                <a:latin typeface="Helvetica Neue"/>
                <a:ea typeface="Helvetica Neue"/>
                <a:cs typeface="Helvetica Neue"/>
                <a:sym typeface="Helvetica Neue"/>
              </a:rPr>
              <a:t>7</a:t>
            </a:r>
            <a:r>
              <a:rPr lang="en" sz="600">
                <a:solidFill>
                  <a:schemeClr val="bg1">
                    <a:lumMod val="75000"/>
                  </a:schemeClr>
                </a:solidFill>
                <a:latin typeface="Helvetica Neue"/>
                <a:ea typeface="Helvetica Neue"/>
                <a:cs typeface="Helvetica Neue"/>
                <a:sym typeface="Helvetica Neue"/>
              </a:rPr>
              <a:t> </a:t>
            </a:r>
            <a:r>
              <a:rPr lang="en" sz="600" b="0" i="0" u="none" strike="noStrike" cap="none" baseline="0">
                <a:solidFill>
                  <a:schemeClr val="bg1">
                    <a:lumMod val="75000"/>
                  </a:schemeClr>
                </a:solidFill>
                <a:latin typeface="Helvetica Neue"/>
                <a:ea typeface="Helvetica Neue"/>
                <a:cs typeface="Helvetica Neue"/>
                <a:sym typeface="Helvetica Neue"/>
              </a:rPr>
              <a:t>DMI </a:t>
            </a:r>
            <a:r>
              <a:rPr lang="en" sz="600">
                <a:solidFill>
                  <a:schemeClr val="bg1">
                    <a:lumMod val="75000"/>
                  </a:schemeClr>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a:solidFill>
                <a:schemeClr val="bg1">
                  <a:lumMod val="75000"/>
                </a:schemeClr>
              </a:solidFill>
              <a:latin typeface="Helvetica Neue"/>
              <a:ea typeface="Helvetica Neue"/>
              <a:cs typeface="Helvetica Neue"/>
              <a:sym typeface="Helvetica Neue"/>
            </a:endParaRPr>
          </a:p>
        </p:txBody>
      </p:sp>
      <p:sp>
        <p:nvSpPr>
          <p:cNvPr id="26" name="Text Placeholder 3"/>
          <p:cNvSpPr>
            <a:spLocks noGrp="1"/>
          </p:cNvSpPr>
          <p:nvPr>
            <p:ph type="body" sz="quarter" idx="19" hasCustomPrompt="1"/>
          </p:nvPr>
        </p:nvSpPr>
        <p:spPr>
          <a:xfrm>
            <a:off x="3752983" y="2576354"/>
            <a:ext cx="1678718" cy="566102"/>
          </a:xfrm>
          <a:prstGeom prst="rect">
            <a:avLst/>
          </a:prstGeom>
        </p:spPr>
        <p:txBody>
          <a:bodyPr vert="horz" anchor="ctr"/>
          <a:lstStyle>
            <a:lvl1pPr algn="ctr">
              <a:defRPr sz="1400" b="1" cap="all">
                <a:solidFill>
                  <a:schemeClr val="accent1"/>
                </a:solidFill>
                <a:latin typeface="Raleway"/>
                <a:ea typeface="Raleway"/>
                <a:cs typeface="Raleway"/>
              </a:defRPr>
            </a:lvl1pPr>
            <a:lvl2pPr>
              <a:defRPr sz="1200">
                <a:solidFill>
                  <a:srgbClr val="FFFFFF"/>
                </a:solidFill>
              </a:defRPr>
            </a:lvl2pPr>
            <a:lvl3pPr>
              <a:defRPr sz="1200">
                <a:solidFill>
                  <a:srgbClr val="FFFFFF"/>
                </a:solidFill>
              </a:defRPr>
            </a:lvl3pPr>
            <a:lvl4pPr>
              <a:defRPr sz="1200">
                <a:solidFill>
                  <a:srgbClr val="FFFFFF"/>
                </a:solidFill>
              </a:defRPr>
            </a:lvl4pPr>
            <a:lvl5pPr>
              <a:defRPr sz="1200">
                <a:solidFill>
                  <a:srgbClr val="FFFFFF"/>
                </a:solidFill>
              </a:defRPr>
            </a:lvl5pPr>
          </a:lstStyle>
          <a:p>
            <a:pPr lvl="0"/>
            <a:r>
              <a:rPr lang="en-US"/>
              <a:t>CLICK TO EDIT MASTER TEXT STYLES</a:t>
            </a:r>
          </a:p>
        </p:txBody>
      </p:sp>
      <p:sp>
        <p:nvSpPr>
          <p:cNvPr id="2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1"/>
                </a:solidFill>
                <a:latin typeface="Helvetica Neue"/>
                <a:cs typeface="Helvetica Neue"/>
              </a:defRPr>
            </a:lvl1pPr>
          </a:lstStyle>
          <a:p>
            <a:fld id="{95E3A436-1048-CA4E-9C3F-FCB70029503E}" type="slidenum">
              <a:rPr lang="en-US" smtClean="0"/>
              <a:pPr/>
              <a:t>‹#›</a:t>
            </a:fld>
            <a:endParaRPr lang="en-US"/>
          </a:p>
        </p:txBody>
      </p:sp>
      <p:pic>
        <p:nvPicPr>
          <p:cNvPr id="29" name="Shape 355"/>
          <p:cNvPicPr preferRelativeResize="0"/>
          <p:nvPr/>
        </p:nvPicPr>
        <p:blipFill>
          <a:blip r:embed="rId2">
            <a:alphaModFix/>
          </a:blip>
          <a:stretch>
            <a:fillRect/>
          </a:stretch>
        </p:blipFill>
        <p:spPr>
          <a:xfrm>
            <a:off x="0" y="0"/>
            <a:ext cx="9144000" cy="5143500"/>
          </a:xfrm>
          <a:prstGeom prst="rect">
            <a:avLst/>
          </a:prstGeom>
          <a:noFill/>
          <a:ln>
            <a:noFill/>
          </a:ln>
        </p:spPr>
      </p:pic>
      <p:sp>
        <p:nvSpPr>
          <p:cNvPr id="31"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a:solidFill>
                  <a:schemeClr val="bg2"/>
                </a:solidFill>
                <a:latin typeface="Helvetica Neue"/>
                <a:ea typeface="Helvetica Neue"/>
                <a:cs typeface="Helvetica Neue"/>
                <a:sym typeface="Helvetica Neue"/>
              </a:rPr>
              <a:t>© 201</a:t>
            </a:r>
            <a:r>
              <a:rPr lang="en-US" sz="600">
                <a:solidFill>
                  <a:schemeClr val="bg2"/>
                </a:solidFill>
                <a:latin typeface="Helvetica Neue"/>
                <a:ea typeface="Helvetica Neue"/>
                <a:cs typeface="Helvetica Neue"/>
                <a:sym typeface="Helvetica Neue"/>
              </a:rPr>
              <a:t>7</a:t>
            </a:r>
            <a:r>
              <a:rPr lang="en" sz="600">
                <a:solidFill>
                  <a:schemeClr val="bg2"/>
                </a:solidFill>
                <a:latin typeface="Helvetica Neue"/>
                <a:ea typeface="Helvetica Neue"/>
                <a:cs typeface="Helvetica Neue"/>
                <a:sym typeface="Helvetica Neue"/>
              </a:rPr>
              <a:t> </a:t>
            </a:r>
            <a:r>
              <a:rPr lang="en" sz="600" b="0" i="0" u="none" strike="noStrike" cap="none" baseline="0">
                <a:solidFill>
                  <a:schemeClr val="bg2"/>
                </a:solidFill>
                <a:latin typeface="Helvetica Neue"/>
                <a:ea typeface="Helvetica Neue"/>
                <a:cs typeface="Helvetica Neue"/>
                <a:sym typeface="Helvetica Neue"/>
              </a:rPr>
              <a:t>DMI </a:t>
            </a:r>
            <a:r>
              <a:rPr lang="en" sz="60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a:solidFill>
                <a:schemeClr val="bg2"/>
              </a:solidFill>
              <a:latin typeface="Helvetica Neue"/>
              <a:ea typeface="Helvetica Neue"/>
              <a:cs typeface="Helvetica Neue"/>
              <a:sym typeface="Helvetica Neue"/>
            </a:endParaRPr>
          </a:p>
        </p:txBody>
      </p:sp>
      <p:pic>
        <p:nvPicPr>
          <p:cNvPr id="30" name="Picture 29"/>
          <p:cNvPicPr>
            <a:picLocks noChangeAspect="1"/>
          </p:cNvPicPr>
          <p:nvPr userDrawn="1"/>
        </p:nvPicPr>
        <p:blipFill>
          <a:blip r:embed="rId4"/>
          <a:stretch>
            <a:fillRect/>
          </a:stretch>
        </p:blipFill>
        <p:spPr>
          <a:xfrm>
            <a:off x="7919509" y="4501144"/>
            <a:ext cx="980040" cy="444944"/>
          </a:xfrm>
          <a:prstGeom prst="rect">
            <a:avLst/>
          </a:prstGeom>
        </p:spPr>
      </p:pic>
    </p:spTree>
    <p:extLst>
      <p:ext uri="{BB962C8B-B14F-4D97-AF65-F5344CB8AC3E}">
        <p14:creationId xmlns:p14="http://schemas.microsoft.com/office/powerpoint/2010/main" val="6002698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DMI TEMPLATE - Chart 12">
    <p:spTree>
      <p:nvGrpSpPr>
        <p:cNvPr id="1" name="Shape 367"/>
        <p:cNvGrpSpPr/>
        <p:nvPr/>
      </p:nvGrpSpPr>
      <p:grpSpPr>
        <a:xfrm>
          <a:off x="0" y="0"/>
          <a:ext cx="0" cy="0"/>
          <a:chOff x="0" y="0"/>
          <a:chExt cx="0" cy="0"/>
        </a:xfrm>
      </p:grpSpPr>
      <p:sp>
        <p:nvSpPr>
          <p:cNvPr id="368" name="Shape 368"/>
          <p:cNvSpPr/>
          <p:nvPr/>
        </p:nvSpPr>
        <p:spPr>
          <a:xfrm>
            <a:off x="0" y="1"/>
            <a:ext cx="9143999" cy="2672074"/>
          </a:xfrm>
          <a:prstGeom prst="rect">
            <a:avLst/>
          </a:prstGeom>
          <a:solidFill>
            <a:schemeClr val="tx1"/>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sp>
        <p:nvSpPr>
          <p:cNvPr id="369" name="Shape 369"/>
          <p:cNvSpPr/>
          <p:nvPr/>
        </p:nvSpPr>
        <p:spPr>
          <a:xfrm rot="10800000" flipH="1">
            <a:off x="3901650" y="2454862"/>
            <a:ext cx="1340700" cy="580023"/>
          </a:xfrm>
          <a:prstGeom prst="triangle">
            <a:avLst>
              <a:gd name="adj" fmla="val 50000"/>
            </a:avLst>
          </a:prstGeom>
          <a:solidFill>
            <a:schemeClr val="tx1"/>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rgbClr val="CCD1CD"/>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a:t>CLICK TO EDIT MASTER TEXT STYLES</a:t>
            </a:r>
          </a:p>
        </p:txBody>
      </p:sp>
      <p:sp>
        <p:nvSpPr>
          <p:cNvPr id="5" name="Text Placeholder 4"/>
          <p:cNvSpPr>
            <a:spLocks noGrp="1"/>
          </p:cNvSpPr>
          <p:nvPr>
            <p:ph type="body" sz="quarter" idx="11"/>
          </p:nvPr>
        </p:nvSpPr>
        <p:spPr>
          <a:xfrm>
            <a:off x="781844" y="898525"/>
            <a:ext cx="7580312" cy="1439863"/>
          </a:xfrm>
          <a:prstGeom prst="rect">
            <a:avLst/>
          </a:prstGeom>
        </p:spPr>
        <p:txBody>
          <a:bodyPr vert="horz" anchor="ctr"/>
          <a:lstStyle>
            <a:lvl1pPr algn="ctr">
              <a:defRPr sz="2000">
                <a:solidFill>
                  <a:srgbClr val="FFFFFF"/>
                </a:solidFill>
                <a:latin typeface="Raleway"/>
                <a:ea typeface="Raleway"/>
                <a:cs typeface="Raleway"/>
              </a:defRPr>
            </a:lvl1pPr>
            <a:lvl2pPr algn="ctr">
              <a:defRPr sz="2400"/>
            </a:lvl2pPr>
            <a:lvl3pPr algn="ctr">
              <a:defRPr sz="2400"/>
            </a:lvl3pPr>
            <a:lvl4pPr algn="ctr">
              <a:defRPr sz="2400"/>
            </a:lvl4pPr>
            <a:lvl5pPr algn="ctr">
              <a:defRPr sz="2400"/>
            </a:lvl5pPr>
          </a:lstStyle>
          <a:p>
            <a:pPr lvl="0"/>
            <a:r>
              <a:rPr lang="en-US"/>
              <a:t>Click to edit Master text styles</a:t>
            </a:r>
          </a:p>
        </p:txBody>
      </p:sp>
      <p:sp>
        <p:nvSpPr>
          <p:cNvPr id="7" name="Text Placeholder 6"/>
          <p:cNvSpPr>
            <a:spLocks noGrp="1"/>
          </p:cNvSpPr>
          <p:nvPr>
            <p:ph type="body" sz="quarter" idx="12" hasCustomPrompt="1"/>
          </p:nvPr>
        </p:nvSpPr>
        <p:spPr>
          <a:xfrm>
            <a:off x="782638" y="3034885"/>
            <a:ext cx="7578725" cy="1713271"/>
          </a:xfrm>
          <a:prstGeom prst="rect">
            <a:avLst/>
          </a:prstGeom>
        </p:spPr>
        <p:txBody>
          <a:bodyPr vert="horz" anchor="ctr"/>
          <a:lstStyle>
            <a:lvl1pPr algn="ctr">
              <a:defRPr sz="2000" b="1" cap="all" baseline="0">
                <a:solidFill>
                  <a:schemeClr val="accent1"/>
                </a:solidFill>
                <a:latin typeface="Raleway"/>
                <a:ea typeface="Raleway"/>
                <a:cs typeface="Raleway"/>
              </a:defRPr>
            </a:lvl1pPr>
          </a:lstStyle>
          <a:p>
            <a:pPr lvl="0"/>
            <a:r>
              <a:rPr lang="en-US"/>
              <a:t>THIS SHOULD BE ALL CAPS IN RED.</a:t>
            </a: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7037400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DMI TEMPLATE - Blank 3">
    <p:bg>
      <p:bgRef idx="1001">
        <a:schemeClr val="bg1"/>
      </p:bgRef>
    </p:bg>
    <p:spTree>
      <p:nvGrpSpPr>
        <p:cNvPr id="1" name="Shape 325"/>
        <p:cNvGrpSpPr/>
        <p:nvPr/>
      </p:nvGrpSpPr>
      <p:grpSpPr>
        <a:xfrm>
          <a:off x="0" y="0"/>
          <a:ext cx="0" cy="0"/>
          <a:chOff x="0" y="0"/>
          <a:chExt cx="0" cy="0"/>
        </a:xfrm>
      </p:grpSpPr>
      <p:sp>
        <p:nvSpPr>
          <p:cNvPr id="5" name="Shape 687"/>
          <p:cNvSpPr/>
          <p:nvPr/>
        </p:nvSpPr>
        <p:spPr>
          <a:xfrm>
            <a:off x="0" y="0"/>
            <a:ext cx="4439100" cy="5143500"/>
          </a:xfrm>
          <a:prstGeom prst="homePlate">
            <a:avLst>
              <a:gd name="adj" fmla="val 21093"/>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10"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a:t>CLICK TO EDIT MASTER TEXT STYLES</a:t>
            </a:r>
          </a:p>
        </p:txBody>
      </p:sp>
      <p:sp>
        <p:nvSpPr>
          <p:cNvPr id="12" name="Slide Number Placeholder 3"/>
          <p:cNvSpPr txBox="1">
            <a:spLocks/>
          </p:cNvSpPr>
          <p:nvPr/>
        </p:nvSpPr>
        <p:spPr>
          <a:xfrm>
            <a:off x="9644" y="4866222"/>
            <a:ext cx="603138" cy="274637"/>
          </a:xfrm>
          <a:prstGeom prst="rect">
            <a:avLst/>
          </a:prstGeom>
        </p:spPr>
        <p:txBody>
          <a:bodyPr vert="horz" lIns="91440" tIns="45720" rIns="91440" bIns="45720" rtlCol="0" anchor="ctr"/>
          <a:lstStyle>
            <a:defPPr marR="0" algn="l" rtl="0">
              <a:lnSpc>
                <a:spcPct val="100000"/>
              </a:lnSpc>
              <a:spcBef>
                <a:spcPts val="0"/>
              </a:spcBef>
              <a:spcAft>
                <a:spcPts val="0"/>
              </a:spcAft>
            </a:defPPr>
            <a:lvl1pPr marR="0" algn="l" rtl="0">
              <a:lnSpc>
                <a:spcPct val="100000"/>
              </a:lnSpc>
              <a:spcBef>
                <a:spcPts val="0"/>
              </a:spcBef>
              <a:spcAft>
                <a:spcPts val="0"/>
              </a:spcAft>
              <a:buNone/>
              <a:defRPr sz="900" b="0" i="0" u="none" strike="noStrike" cap="none" baseline="0">
                <a:solidFill>
                  <a:schemeClr val="tx2"/>
                </a:solidFill>
                <a:latin typeface="Helvetica Neue"/>
                <a:ea typeface="Arial"/>
                <a:cs typeface="Helvetica Neue"/>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5E3A436-1048-CA4E-9C3F-FCB70029503E}" type="slidenum">
              <a:rPr kumimoji="0" lang="en-US" sz="900" b="0" i="0" u="none" strike="noStrike" kern="0" cap="none" spc="0" normalizeH="0" baseline="0" noProof="0" smtClean="0">
                <a:ln>
                  <a:noFill/>
                </a:ln>
                <a:solidFill>
                  <a:srgbClr val="6C797A"/>
                </a:solidFill>
                <a:effectLst/>
                <a:uLnTx/>
                <a:uFillTx/>
                <a:latin typeface="Helvetica Neue"/>
                <a:ea typeface="Arial"/>
                <a:cs typeface="Helvetica Neue"/>
                <a:sym typeface="Arial"/>
                <a:rtl val="0"/>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0" cap="none" spc="0" normalizeH="0" baseline="0" noProof="0">
              <a:ln>
                <a:noFill/>
              </a:ln>
              <a:solidFill>
                <a:srgbClr val="6C797A"/>
              </a:solidFill>
              <a:effectLst/>
              <a:uLnTx/>
              <a:uFillTx/>
              <a:latin typeface="Helvetica Neue"/>
              <a:ea typeface="Arial"/>
              <a:cs typeface="Helvetica Neue"/>
              <a:sym typeface="Arial"/>
              <a:rtl val="0"/>
            </a:endParaRPr>
          </a:p>
        </p:txBody>
      </p:sp>
      <p:sp>
        <p:nvSpPr>
          <p:cNvPr id="14"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a:buClr>
                <a:srgbClr val="000000"/>
              </a:buClr>
              <a:buSzPct val="25000"/>
              <a:buFont typeface="Helvetica Neue"/>
              <a:buNone/>
            </a:pPr>
            <a:r>
              <a:rPr lang="en" sz="600">
                <a:solidFill>
                  <a:schemeClr val="bg2"/>
                </a:solidFill>
                <a:latin typeface="Helvetica Neue"/>
                <a:ea typeface="Helvetica Neue"/>
                <a:cs typeface="Helvetica Neue"/>
                <a:sym typeface="Helvetica Neue"/>
              </a:rPr>
              <a:t>© 201</a:t>
            </a:r>
            <a:r>
              <a:rPr lang="en-US" sz="600">
                <a:solidFill>
                  <a:schemeClr val="bg2"/>
                </a:solidFill>
                <a:latin typeface="Helvetica Neue"/>
                <a:ea typeface="Helvetica Neue"/>
                <a:cs typeface="Helvetica Neue"/>
                <a:sym typeface="Helvetica Neue"/>
              </a:rPr>
              <a:t>7</a:t>
            </a:r>
            <a:r>
              <a:rPr lang="en" sz="600">
                <a:solidFill>
                  <a:schemeClr val="bg2"/>
                </a:solidFill>
                <a:latin typeface="Helvetica Neue"/>
                <a:ea typeface="Helvetica Neue"/>
                <a:cs typeface="Helvetica Neue"/>
                <a:sym typeface="Helvetica Neue"/>
              </a:rPr>
              <a:t> DMI CONFIDENTIAL &amp; PROPRIETARY</a:t>
            </a:r>
          </a:p>
          <a:p>
            <a:pPr>
              <a:buClr>
                <a:srgbClr val="000000"/>
              </a:buClr>
              <a:buFont typeface="Arial"/>
              <a:buNone/>
            </a:pPr>
            <a:endParaRPr sz="600">
              <a:solidFill>
                <a:schemeClr val="bg2"/>
              </a:solidFill>
              <a:latin typeface="Helvetica Neue"/>
              <a:ea typeface="Helvetica Neue"/>
              <a:cs typeface="Helvetica Neue"/>
              <a:sym typeface="Helvetica Neue"/>
            </a:endParaRPr>
          </a:p>
        </p:txBody>
      </p:sp>
      <p:sp>
        <p:nvSpPr>
          <p:cNvPr id="15" name="Text Placeholder 3"/>
          <p:cNvSpPr>
            <a:spLocks noGrp="1"/>
          </p:cNvSpPr>
          <p:nvPr>
            <p:ph type="body" sz="quarter" idx="11"/>
          </p:nvPr>
        </p:nvSpPr>
        <p:spPr>
          <a:xfrm>
            <a:off x="347841" y="1132439"/>
            <a:ext cx="3150431" cy="2887721"/>
          </a:xfrm>
          <a:prstGeom prst="rect">
            <a:avLst/>
          </a:prstGeom>
        </p:spPr>
        <p:txBody>
          <a:bodyPr vert="horz" anchor="ctr"/>
          <a:lstStyle>
            <a:lvl1pPr>
              <a:defRPr sz="2000">
                <a:solidFill>
                  <a:schemeClr val="accent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p:txBody>
      </p:sp>
      <p:sp>
        <p:nvSpPr>
          <p:cNvPr id="16" name="Text Placeholder 6"/>
          <p:cNvSpPr>
            <a:spLocks noGrp="1"/>
          </p:cNvSpPr>
          <p:nvPr>
            <p:ph type="body" sz="quarter" idx="12" hasCustomPrompt="1"/>
          </p:nvPr>
        </p:nvSpPr>
        <p:spPr>
          <a:xfrm>
            <a:off x="4786941" y="1239529"/>
            <a:ext cx="4073925" cy="2780631"/>
          </a:xfrm>
          <a:prstGeom prst="rect">
            <a:avLst/>
          </a:prstGeom>
        </p:spPr>
        <p:txBody>
          <a:bodyPr vert="horz" anchor="ctr"/>
          <a:lstStyle>
            <a:lvl1pPr algn="ctr">
              <a:defRPr sz="1800" b="1" cap="all">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a:t>CLICK TO EDIT MASTER TEXT STYLES</a:t>
            </a:r>
          </a:p>
        </p:txBody>
      </p:sp>
    </p:spTree>
    <p:extLst>
      <p:ext uri="{BB962C8B-B14F-4D97-AF65-F5344CB8AC3E}">
        <p14:creationId xmlns:p14="http://schemas.microsoft.com/office/powerpoint/2010/main" val="92334074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DMI TEMPLATE - Chart 13">
    <p:spTree>
      <p:nvGrpSpPr>
        <p:cNvPr id="1" name="Shape 370"/>
        <p:cNvGrpSpPr/>
        <p:nvPr/>
      </p:nvGrpSpPr>
      <p:grpSpPr>
        <a:xfrm>
          <a:off x="0" y="0"/>
          <a:ext cx="0" cy="0"/>
          <a:chOff x="0" y="0"/>
          <a:chExt cx="0" cy="0"/>
        </a:xfrm>
      </p:grpSpPr>
      <p:sp>
        <p:nvSpPr>
          <p:cNvPr id="371" name="Shape 371"/>
          <p:cNvSpPr/>
          <p:nvPr/>
        </p:nvSpPr>
        <p:spPr>
          <a:xfrm rot="10800000">
            <a:off x="-1285849" y="0"/>
            <a:ext cx="5376899" cy="5143499"/>
          </a:xfrm>
          <a:prstGeom prst="hexagon">
            <a:avLst>
              <a:gd name="adj" fmla="val 25000"/>
              <a:gd name="vf" fmla="val 115470"/>
            </a:avLst>
          </a:prstGeom>
          <a:solidFill>
            <a:schemeClr val="tx1"/>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pic>
        <p:nvPicPr>
          <p:cNvPr id="372" name="Shape 372"/>
          <p:cNvPicPr preferRelativeResize="0"/>
          <p:nvPr/>
        </p:nvPicPr>
        <p:blipFill>
          <a:blip r:embed="rId2">
            <a:alphaModFix amt="89000"/>
          </a:blip>
          <a:stretch>
            <a:fillRect/>
          </a:stretch>
        </p:blipFill>
        <p:spPr>
          <a:xfrm>
            <a:off x="4848225" y="448225"/>
            <a:ext cx="3674049" cy="4247050"/>
          </a:xfrm>
          <a:prstGeom prst="rect">
            <a:avLst/>
          </a:prstGeom>
          <a:noFill/>
          <a:ln>
            <a:noFill/>
          </a:ln>
        </p:spPr>
      </p:pic>
      <p:sp>
        <p:nvSpPr>
          <p:cNvPr id="4" name="Text Placeholder 3"/>
          <p:cNvSpPr>
            <a:spLocks noGrp="1"/>
          </p:cNvSpPr>
          <p:nvPr>
            <p:ph type="body" sz="quarter" idx="10"/>
          </p:nvPr>
        </p:nvSpPr>
        <p:spPr>
          <a:xfrm>
            <a:off x="347842" y="1132439"/>
            <a:ext cx="2791088" cy="2887721"/>
          </a:xfrm>
          <a:prstGeom prst="rect">
            <a:avLst/>
          </a:prstGeom>
        </p:spPr>
        <p:txBody>
          <a:bodyPr vert="horz" anchor="ctr"/>
          <a:lstStyle>
            <a:lvl1pPr>
              <a:defRPr sz="2000">
                <a:solidFill>
                  <a:schemeClr val="bg1"/>
                </a:solidFill>
                <a:latin typeface="Raleway"/>
                <a:ea typeface="Raleway"/>
                <a:cs typeface="Raleway"/>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p:txBody>
      </p:sp>
      <p:sp>
        <p:nvSpPr>
          <p:cNvPr id="7" name="Text Placeholder 6"/>
          <p:cNvSpPr>
            <a:spLocks noGrp="1"/>
          </p:cNvSpPr>
          <p:nvPr>
            <p:ph type="body" sz="quarter" idx="11" hasCustomPrompt="1"/>
          </p:nvPr>
        </p:nvSpPr>
        <p:spPr>
          <a:xfrm>
            <a:off x="5492750" y="1901522"/>
            <a:ext cx="2393950" cy="1358900"/>
          </a:xfrm>
          <a:prstGeom prst="rect">
            <a:avLst/>
          </a:prstGeom>
        </p:spPr>
        <p:txBody>
          <a:bodyPr vert="horz" anchor="ctr"/>
          <a:lstStyle>
            <a:lvl1pPr algn="ctr">
              <a:defRPr sz="1800" b="1" cap="all">
                <a:solidFill>
                  <a:srgbClr val="C11F2F"/>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a:t>CLICK TO EDIT MASTER TEXT STYLES</a:t>
            </a:r>
          </a:p>
        </p:txBody>
      </p:sp>
      <p:sp>
        <p:nvSpPr>
          <p:cNvPr id="9"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a:solidFill>
                  <a:schemeClr val="bg2"/>
                </a:solidFill>
                <a:latin typeface="Helvetica Neue"/>
                <a:ea typeface="Helvetica Neue"/>
                <a:cs typeface="Helvetica Neue"/>
                <a:sym typeface="Helvetica Neue"/>
              </a:rPr>
              <a:t>© 201</a:t>
            </a:r>
            <a:r>
              <a:rPr lang="en-US" sz="600">
                <a:solidFill>
                  <a:schemeClr val="bg2"/>
                </a:solidFill>
                <a:latin typeface="Helvetica Neue"/>
                <a:ea typeface="Helvetica Neue"/>
                <a:cs typeface="Helvetica Neue"/>
                <a:sym typeface="Helvetica Neue"/>
              </a:rPr>
              <a:t>7</a:t>
            </a:r>
            <a:r>
              <a:rPr lang="en" sz="600">
                <a:solidFill>
                  <a:schemeClr val="bg2"/>
                </a:solidFill>
                <a:latin typeface="Helvetica Neue"/>
                <a:ea typeface="Helvetica Neue"/>
                <a:cs typeface="Helvetica Neue"/>
                <a:sym typeface="Helvetica Neue"/>
              </a:rPr>
              <a:t> </a:t>
            </a:r>
            <a:r>
              <a:rPr lang="en" sz="600" b="0" i="0" u="none" strike="noStrike" cap="none" baseline="0">
                <a:solidFill>
                  <a:schemeClr val="bg2"/>
                </a:solidFill>
                <a:latin typeface="Helvetica Neue"/>
                <a:ea typeface="Helvetica Neue"/>
                <a:cs typeface="Helvetica Neue"/>
                <a:sym typeface="Helvetica Neue"/>
              </a:rPr>
              <a:t>DMI </a:t>
            </a:r>
            <a:r>
              <a:rPr lang="en" sz="60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a:solidFill>
                <a:schemeClr val="bg2"/>
              </a:solidFill>
              <a:latin typeface="Helvetica Neue"/>
              <a:ea typeface="Helvetica Neue"/>
              <a:cs typeface="Helvetica Neue"/>
              <a:sym typeface="Helvetica Neue"/>
            </a:endParaRP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rgbClr val="FFFFFF"/>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12340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DMI TEMPLATE - Cover Slide 4">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a:t>CLICK TO EDIT MASTER TITLE STYLE</a:t>
            </a:r>
            <a:endParaRPr/>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pic>
        <p:nvPicPr>
          <p:cNvPr id="9" name="Picture 8"/>
          <p:cNvPicPr>
            <a:picLocks noChangeAspect="1"/>
          </p:cNvPicPr>
          <p:nvPr userDrawn="1"/>
        </p:nvPicPr>
        <p:blipFill>
          <a:blip r:embed="rId4"/>
          <a:stretch>
            <a:fillRect/>
          </a:stretch>
        </p:blipFill>
        <p:spPr>
          <a:xfrm>
            <a:off x="7919509" y="4501144"/>
            <a:ext cx="980040" cy="444944"/>
          </a:xfrm>
          <a:prstGeom prst="rect">
            <a:avLst/>
          </a:prstGeom>
        </p:spPr>
      </p:pic>
    </p:spTree>
    <p:extLst>
      <p:ext uri="{BB962C8B-B14F-4D97-AF65-F5344CB8AC3E}">
        <p14:creationId xmlns:p14="http://schemas.microsoft.com/office/powerpoint/2010/main" val="166017686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MI TEMPLATE - Chart 14">
    <p:spTree>
      <p:nvGrpSpPr>
        <p:cNvPr id="1" name="Shape 373"/>
        <p:cNvGrpSpPr/>
        <p:nvPr/>
      </p:nvGrpSpPr>
      <p:grpSpPr>
        <a:xfrm>
          <a:off x="0" y="0"/>
          <a:ext cx="0" cy="0"/>
          <a:chOff x="0" y="0"/>
          <a:chExt cx="0" cy="0"/>
        </a:xfrm>
      </p:grpSpPr>
      <p:pic>
        <p:nvPicPr>
          <p:cNvPr id="374" name="Shape 374"/>
          <p:cNvPicPr preferRelativeResize="0"/>
          <p:nvPr/>
        </p:nvPicPr>
        <p:blipFill>
          <a:blip r:embed="rId2">
            <a:alphaModFix amt="89000"/>
          </a:blip>
          <a:stretch>
            <a:fillRect/>
          </a:stretch>
        </p:blipFill>
        <p:spPr>
          <a:xfrm>
            <a:off x="2734975" y="448225"/>
            <a:ext cx="3674049" cy="4247050"/>
          </a:xfrm>
          <a:prstGeom prst="rect">
            <a:avLst/>
          </a:prstGeom>
          <a:noFill/>
          <a:ln>
            <a:noFill/>
          </a:ln>
        </p:spPr>
      </p:pic>
      <p:sp>
        <p:nvSpPr>
          <p:cNvPr id="3" name="Text Placeholder 6"/>
          <p:cNvSpPr>
            <a:spLocks noGrp="1"/>
          </p:cNvSpPr>
          <p:nvPr>
            <p:ph type="body" sz="quarter" idx="11" hasCustomPrompt="1"/>
          </p:nvPr>
        </p:nvSpPr>
        <p:spPr>
          <a:xfrm>
            <a:off x="3381429" y="1909611"/>
            <a:ext cx="2393950" cy="1358900"/>
          </a:xfrm>
          <a:prstGeom prst="rect">
            <a:avLst/>
          </a:prstGeom>
        </p:spPr>
        <p:txBody>
          <a:bodyPr vert="horz" anchor="ctr"/>
          <a:lstStyle>
            <a:lvl1pPr algn="ctr">
              <a:defRPr sz="1800" b="1" cap="all">
                <a:solidFill>
                  <a:schemeClr val="accent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a:t>CLICK TO EDIT MASTER TEXT STYLES</a:t>
            </a:r>
          </a:p>
        </p:txBody>
      </p:sp>
      <p:sp>
        <p:nvSpPr>
          <p:cNvPr id="4"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a:t>CLICK TO EDIT MASTER TEXT STYLES</a:t>
            </a:r>
          </a:p>
        </p:txBody>
      </p:sp>
      <p:sp>
        <p:nvSpPr>
          <p:cNvPr id="5" name="Text Placeholder 6"/>
          <p:cNvSpPr>
            <a:spLocks noGrp="1"/>
          </p:cNvSpPr>
          <p:nvPr>
            <p:ph type="body" sz="quarter" idx="12" hasCustomPrompt="1"/>
          </p:nvPr>
        </p:nvSpPr>
        <p:spPr>
          <a:xfrm>
            <a:off x="259096" y="1512616"/>
            <a:ext cx="2393950" cy="2135457"/>
          </a:xfrm>
          <a:prstGeom prst="rect">
            <a:avLst/>
          </a:prstGeom>
        </p:spPr>
        <p:txBody>
          <a:bodyPr vert="horz" anchor="ctr"/>
          <a:lstStyle>
            <a:lvl1pPr marL="0" marR="0" indent="0" algn="r"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a:t>CLICK TO EDIT MASTER TEXT STYLES</a:t>
            </a:r>
          </a:p>
          <a:p>
            <a:pPr marL="0" marR="0" lvl="0" indent="0" algn="r"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a:t>CLICK TO EDIT MASTER TEXT STYLES</a:t>
            </a:r>
          </a:p>
        </p:txBody>
      </p:sp>
      <p:sp>
        <p:nvSpPr>
          <p:cNvPr id="6" name="Text Placeholder 6"/>
          <p:cNvSpPr>
            <a:spLocks noGrp="1"/>
          </p:cNvSpPr>
          <p:nvPr>
            <p:ph type="body" sz="quarter" idx="13" hasCustomPrompt="1"/>
          </p:nvPr>
        </p:nvSpPr>
        <p:spPr>
          <a:xfrm>
            <a:off x="6487897" y="1512616"/>
            <a:ext cx="2393950" cy="2135457"/>
          </a:xfrm>
          <a:prstGeom prst="rect">
            <a:avLst/>
          </a:prstGeom>
        </p:spPr>
        <p:txBody>
          <a:bodyPr vert="horz" anchor="ctr"/>
          <a:lstStyle>
            <a:lvl1pPr marL="0" marR="0" indent="0" algn="l" defTabSz="914400" rtl="0" eaLnBrk="1" fontAlgn="auto" latinLnBrk="0" hangingPunct="1">
              <a:lnSpc>
                <a:spcPct val="100000"/>
              </a:lnSpc>
              <a:spcBef>
                <a:spcPts val="600"/>
              </a:spcBef>
              <a:spcAft>
                <a:spcPts val="0"/>
              </a:spcAft>
              <a:buClr>
                <a:srgbClr val="434343"/>
              </a:buClr>
              <a:buSzPct val="100000"/>
              <a:buFont typeface="Raleway"/>
              <a:buNone/>
              <a:tabLst/>
              <a:defRPr sz="1200" b="1">
                <a:solidFill>
                  <a:schemeClr val="tx1"/>
                </a:solidFill>
                <a:latin typeface="Raleway"/>
                <a:ea typeface="Raleway"/>
                <a:cs typeface="Raleway"/>
              </a:defRPr>
            </a:lvl1pPr>
            <a:lvl2pPr algn="ctr">
              <a:defRPr sz="1800" b="1"/>
            </a:lvl2pPr>
            <a:lvl3pPr algn="ctr">
              <a:defRPr sz="1800" b="1"/>
            </a:lvl3pPr>
            <a:lvl4pPr algn="ctr">
              <a:defRPr sz="1800" b="1"/>
            </a:lvl4pPr>
            <a:lvl5pPr algn="ctr">
              <a:defRPr sz="1800" b="1"/>
            </a:lvl5pPr>
          </a:lstStyle>
          <a:p>
            <a:pPr lvl="0"/>
            <a:r>
              <a:rPr lang="en-US"/>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a:t>CLICK TO EDIT MASTER TEXT STYLES</a:t>
            </a:r>
          </a:p>
          <a:p>
            <a:pPr marL="0" marR="0" lvl="0" indent="0" algn="l" defTabSz="914400" rtl="0" eaLnBrk="1" fontAlgn="auto" latinLnBrk="0" hangingPunct="1">
              <a:lnSpc>
                <a:spcPct val="100000"/>
              </a:lnSpc>
              <a:spcBef>
                <a:spcPts val="600"/>
              </a:spcBef>
              <a:spcAft>
                <a:spcPts val="0"/>
              </a:spcAft>
              <a:buClr>
                <a:srgbClr val="434343"/>
              </a:buClr>
              <a:buSzPct val="100000"/>
              <a:buFont typeface="Raleway"/>
              <a:buNone/>
              <a:tabLst/>
              <a:defRPr/>
            </a:pPr>
            <a:r>
              <a:rPr lang="en-US"/>
              <a:t>CLICK TO EDIT MASTER TEXT STYLES</a:t>
            </a:r>
          </a:p>
        </p:txBody>
      </p:sp>
      <p:sp>
        <p:nvSpPr>
          <p:cNvPr id="7"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8307986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DMI TEMPLATE - Chart 15">
    <p:spTree>
      <p:nvGrpSpPr>
        <p:cNvPr id="1" name="Shape 375"/>
        <p:cNvGrpSpPr/>
        <p:nvPr/>
      </p:nvGrpSpPr>
      <p:grpSpPr>
        <a:xfrm>
          <a:off x="0" y="0"/>
          <a:ext cx="0" cy="0"/>
          <a:chOff x="0" y="0"/>
          <a:chExt cx="0" cy="0"/>
        </a:xfrm>
      </p:grpSpPr>
      <p:cxnSp>
        <p:nvCxnSpPr>
          <p:cNvPr id="376" name="Shape 376"/>
          <p:cNvCxnSpPr/>
          <p:nvPr/>
        </p:nvCxnSpPr>
        <p:spPr>
          <a:xfrm>
            <a:off x="527050" y="1495375"/>
            <a:ext cx="2514600" cy="0"/>
          </a:xfrm>
          <a:prstGeom prst="straightConnector1">
            <a:avLst/>
          </a:prstGeom>
          <a:noFill/>
          <a:ln w="19050" cap="flat">
            <a:solidFill>
              <a:srgbClr val="D8D8D8"/>
            </a:solidFill>
            <a:prstDash val="solid"/>
            <a:round/>
            <a:headEnd type="oval" w="lg" len="lg"/>
            <a:tailEnd type="none" w="lg" len="lg"/>
          </a:ln>
        </p:spPr>
      </p:cxnSp>
      <p:cxnSp>
        <p:nvCxnSpPr>
          <p:cNvPr id="377" name="Shape 377"/>
          <p:cNvCxnSpPr/>
          <p:nvPr/>
        </p:nvCxnSpPr>
        <p:spPr>
          <a:xfrm>
            <a:off x="527050" y="2231975"/>
            <a:ext cx="2514600" cy="0"/>
          </a:xfrm>
          <a:prstGeom prst="straightConnector1">
            <a:avLst/>
          </a:prstGeom>
          <a:noFill/>
          <a:ln w="19050" cap="flat">
            <a:solidFill>
              <a:srgbClr val="D8D8D8"/>
            </a:solidFill>
            <a:prstDash val="solid"/>
            <a:round/>
            <a:headEnd type="oval" w="lg" len="lg"/>
            <a:tailEnd type="none" w="lg" len="lg"/>
          </a:ln>
        </p:spPr>
      </p:cxnSp>
      <p:cxnSp>
        <p:nvCxnSpPr>
          <p:cNvPr id="378" name="Shape 378"/>
          <p:cNvCxnSpPr/>
          <p:nvPr/>
        </p:nvCxnSpPr>
        <p:spPr>
          <a:xfrm>
            <a:off x="527050" y="2968575"/>
            <a:ext cx="2514600" cy="0"/>
          </a:xfrm>
          <a:prstGeom prst="straightConnector1">
            <a:avLst/>
          </a:prstGeom>
          <a:noFill/>
          <a:ln w="19050" cap="flat">
            <a:solidFill>
              <a:srgbClr val="D8D8D8"/>
            </a:solidFill>
            <a:prstDash val="solid"/>
            <a:round/>
            <a:headEnd type="oval" w="lg" len="lg"/>
            <a:tailEnd type="none" w="lg" len="lg"/>
          </a:ln>
        </p:spPr>
      </p:cxnSp>
      <p:cxnSp>
        <p:nvCxnSpPr>
          <p:cNvPr id="379" name="Shape 379"/>
          <p:cNvCxnSpPr/>
          <p:nvPr/>
        </p:nvCxnSpPr>
        <p:spPr>
          <a:xfrm>
            <a:off x="527050" y="3705175"/>
            <a:ext cx="2514600" cy="0"/>
          </a:xfrm>
          <a:prstGeom prst="straightConnector1">
            <a:avLst/>
          </a:prstGeom>
          <a:noFill/>
          <a:ln w="19050" cap="flat">
            <a:solidFill>
              <a:srgbClr val="D8D8D8"/>
            </a:solidFill>
            <a:prstDash val="solid"/>
            <a:round/>
            <a:headEnd type="oval" w="lg" len="lg"/>
            <a:tailEnd type="none" w="lg" len="lg"/>
          </a:ln>
        </p:spPr>
      </p:cxnSp>
      <p:cxnSp>
        <p:nvCxnSpPr>
          <p:cNvPr id="380" name="Shape 380"/>
          <p:cNvCxnSpPr/>
          <p:nvPr/>
        </p:nvCxnSpPr>
        <p:spPr>
          <a:xfrm>
            <a:off x="527050" y="4441775"/>
            <a:ext cx="2514600" cy="0"/>
          </a:xfrm>
          <a:prstGeom prst="straightConnector1">
            <a:avLst/>
          </a:prstGeom>
          <a:noFill/>
          <a:ln w="19050" cap="flat">
            <a:solidFill>
              <a:srgbClr val="D8D8D8"/>
            </a:solidFill>
            <a:prstDash val="solid"/>
            <a:round/>
            <a:headEnd type="oval" w="lg" len="lg"/>
            <a:tailEnd type="none" w="lg" len="lg"/>
          </a:ln>
        </p:spPr>
      </p:cxnSp>
      <p:cxnSp>
        <p:nvCxnSpPr>
          <p:cNvPr id="381" name="Shape 381"/>
          <p:cNvCxnSpPr/>
          <p:nvPr/>
        </p:nvCxnSpPr>
        <p:spPr>
          <a:xfrm>
            <a:off x="6086475" y="1495375"/>
            <a:ext cx="2514600" cy="0"/>
          </a:xfrm>
          <a:prstGeom prst="straightConnector1">
            <a:avLst/>
          </a:prstGeom>
          <a:noFill/>
          <a:ln w="19050" cap="flat">
            <a:solidFill>
              <a:srgbClr val="D8D8D8"/>
            </a:solidFill>
            <a:prstDash val="solid"/>
            <a:round/>
            <a:headEnd type="none" w="lg" len="lg"/>
            <a:tailEnd type="oval" w="lg" len="lg"/>
          </a:ln>
        </p:spPr>
      </p:cxnSp>
      <p:cxnSp>
        <p:nvCxnSpPr>
          <p:cNvPr id="382" name="Shape 382"/>
          <p:cNvCxnSpPr/>
          <p:nvPr/>
        </p:nvCxnSpPr>
        <p:spPr>
          <a:xfrm>
            <a:off x="6086475" y="2231975"/>
            <a:ext cx="2514600" cy="0"/>
          </a:xfrm>
          <a:prstGeom prst="straightConnector1">
            <a:avLst/>
          </a:prstGeom>
          <a:noFill/>
          <a:ln w="19050" cap="flat">
            <a:solidFill>
              <a:srgbClr val="D8D8D8"/>
            </a:solidFill>
            <a:prstDash val="solid"/>
            <a:round/>
            <a:headEnd type="none" w="lg" len="lg"/>
            <a:tailEnd type="oval" w="lg" len="lg"/>
          </a:ln>
        </p:spPr>
      </p:cxnSp>
      <p:cxnSp>
        <p:nvCxnSpPr>
          <p:cNvPr id="383" name="Shape 383"/>
          <p:cNvCxnSpPr/>
          <p:nvPr/>
        </p:nvCxnSpPr>
        <p:spPr>
          <a:xfrm>
            <a:off x="6086475" y="2968575"/>
            <a:ext cx="2514600" cy="0"/>
          </a:xfrm>
          <a:prstGeom prst="straightConnector1">
            <a:avLst/>
          </a:prstGeom>
          <a:noFill/>
          <a:ln w="19050" cap="flat">
            <a:solidFill>
              <a:srgbClr val="D8D8D8"/>
            </a:solidFill>
            <a:prstDash val="solid"/>
            <a:round/>
            <a:headEnd type="none" w="lg" len="lg"/>
            <a:tailEnd type="oval" w="lg" len="lg"/>
          </a:ln>
        </p:spPr>
      </p:cxnSp>
      <p:cxnSp>
        <p:nvCxnSpPr>
          <p:cNvPr id="384" name="Shape 384"/>
          <p:cNvCxnSpPr/>
          <p:nvPr/>
        </p:nvCxnSpPr>
        <p:spPr>
          <a:xfrm>
            <a:off x="6086475" y="3705175"/>
            <a:ext cx="2514600" cy="0"/>
          </a:xfrm>
          <a:prstGeom prst="straightConnector1">
            <a:avLst/>
          </a:prstGeom>
          <a:noFill/>
          <a:ln w="19050" cap="flat">
            <a:solidFill>
              <a:srgbClr val="D8D8D8"/>
            </a:solidFill>
            <a:prstDash val="solid"/>
            <a:round/>
            <a:headEnd type="none" w="lg" len="lg"/>
            <a:tailEnd type="oval" w="lg" len="lg"/>
          </a:ln>
        </p:spPr>
      </p:cxnSp>
      <p:cxnSp>
        <p:nvCxnSpPr>
          <p:cNvPr id="385" name="Shape 385"/>
          <p:cNvCxnSpPr/>
          <p:nvPr/>
        </p:nvCxnSpPr>
        <p:spPr>
          <a:xfrm>
            <a:off x="6086475" y="4441775"/>
            <a:ext cx="2514600" cy="0"/>
          </a:xfrm>
          <a:prstGeom prst="straightConnector1">
            <a:avLst/>
          </a:prstGeom>
          <a:noFill/>
          <a:ln w="19050" cap="flat">
            <a:solidFill>
              <a:srgbClr val="D8D8D8"/>
            </a:solidFill>
            <a:prstDash val="solid"/>
            <a:round/>
            <a:headEnd type="none" w="lg" len="lg"/>
            <a:tailEnd type="oval" w="lg" len="lg"/>
          </a:ln>
        </p:spPr>
      </p:cxnSp>
      <p:sp>
        <p:nvSpPr>
          <p:cNvPr id="386" name="Shape 386"/>
          <p:cNvSpPr/>
          <p:nvPr/>
        </p:nvSpPr>
        <p:spPr>
          <a:xfrm>
            <a:off x="2906850" y="1203325"/>
            <a:ext cx="3330300" cy="584100"/>
          </a:xfrm>
          <a:prstGeom prst="rect">
            <a:avLst/>
          </a:prstGeom>
          <a:solidFill>
            <a:schemeClr val="accent1"/>
          </a:solidFill>
          <a:ln>
            <a:noFill/>
          </a:ln>
        </p:spPr>
        <p:txBody>
          <a:bodyPr lIns="91425" tIns="91425" rIns="91425" bIns="91425" anchor="ctr" anchorCtr="0">
            <a:noAutofit/>
          </a:bodyPr>
          <a:lstStyle/>
          <a:p>
            <a:pPr lvl="0" algn="ctr"/>
            <a:endParaRPr lang="en-US" sz="1200" b="1">
              <a:solidFill>
                <a:srgbClr val="FFFFFF"/>
              </a:solidFill>
              <a:latin typeface="Raleway"/>
              <a:ea typeface="Raleway"/>
              <a:cs typeface="Raleway"/>
            </a:endParaRPr>
          </a:p>
        </p:txBody>
      </p:sp>
      <p:sp>
        <p:nvSpPr>
          <p:cNvPr id="387" name="Shape 387"/>
          <p:cNvSpPr/>
          <p:nvPr/>
        </p:nvSpPr>
        <p:spPr>
          <a:xfrm>
            <a:off x="2913725" y="19399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Raleway"/>
              <a:ea typeface="Raleway"/>
              <a:cs typeface="Raleway"/>
              <a:sym typeface="Arial"/>
              <a:rtl val="0"/>
            </a:endParaRPr>
          </a:p>
        </p:txBody>
      </p:sp>
      <p:sp>
        <p:nvSpPr>
          <p:cNvPr id="388" name="Shape 388"/>
          <p:cNvSpPr/>
          <p:nvPr/>
        </p:nvSpPr>
        <p:spPr>
          <a:xfrm>
            <a:off x="2913725" y="26765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Raleway"/>
              <a:ea typeface="Raleway"/>
              <a:cs typeface="Raleway"/>
              <a:sym typeface="Arial"/>
              <a:rtl val="0"/>
            </a:endParaRPr>
          </a:p>
        </p:txBody>
      </p:sp>
      <p:sp>
        <p:nvSpPr>
          <p:cNvPr id="389" name="Shape 389"/>
          <p:cNvSpPr/>
          <p:nvPr/>
        </p:nvSpPr>
        <p:spPr>
          <a:xfrm>
            <a:off x="2913725" y="34131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Raleway"/>
              <a:ea typeface="Raleway"/>
              <a:cs typeface="Raleway"/>
              <a:sym typeface="Arial"/>
              <a:rtl val="0"/>
            </a:endParaRPr>
          </a:p>
        </p:txBody>
      </p:sp>
      <p:sp>
        <p:nvSpPr>
          <p:cNvPr id="390" name="Shape 390"/>
          <p:cNvSpPr/>
          <p:nvPr/>
        </p:nvSpPr>
        <p:spPr>
          <a:xfrm>
            <a:off x="2913725" y="4149725"/>
            <a:ext cx="3330300" cy="584100"/>
          </a:xfrm>
          <a:prstGeom prst="rect">
            <a:avLst/>
          </a:prstGeom>
          <a:solidFill>
            <a:schemeClr val="accent1"/>
          </a:solidFill>
          <a:ln>
            <a:noFill/>
          </a:ln>
        </p:spPr>
        <p:txBody>
          <a:bodyPr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FFFFFF"/>
              </a:solidFill>
              <a:effectLst/>
              <a:uLnTx/>
              <a:uFillTx/>
              <a:latin typeface="Raleway"/>
              <a:ea typeface="Raleway"/>
              <a:cs typeface="Raleway"/>
              <a:sym typeface="Arial"/>
              <a:rtl val="0"/>
            </a:endParaRPr>
          </a:p>
        </p:txBody>
      </p:sp>
      <p:sp>
        <p:nvSpPr>
          <p:cNvPr id="17" name="Shape 263"/>
          <p:cNvSpPr txBox="1">
            <a:spLocks noGrp="1"/>
          </p:cNvSpPr>
          <p:nvPr>
            <p:ph type="body" idx="10" hasCustomPrompt="1"/>
          </p:nvPr>
        </p:nvSpPr>
        <p:spPr>
          <a:xfrm>
            <a:off x="229325" y="229326"/>
            <a:ext cx="5001899" cy="425872"/>
          </a:xfrm>
          <a:prstGeom prst="rect">
            <a:avLst/>
          </a:prstGeom>
        </p:spPr>
        <p:txBody>
          <a:bodyPr lIns="91425" tIns="91425" rIns="91425" bIns="91425" anchor="t" anchorCtr="0"/>
          <a:lstStyle>
            <a:lvl1pPr rtl="0">
              <a:spcBef>
                <a:spcPts val="0"/>
              </a:spcBef>
              <a:buClr>
                <a:srgbClr val="9A9A9A"/>
              </a:buClr>
              <a:buSzPct val="100000"/>
              <a:defRPr sz="1400" b="1">
                <a:solidFill>
                  <a:schemeClr val="bg2"/>
                </a:solidFill>
                <a:latin typeface="Raleway"/>
                <a:ea typeface="Raleway"/>
                <a:cs typeface="Raleway"/>
              </a:defRPr>
            </a:lvl1pPr>
            <a:lvl2pPr rtl="0">
              <a:spcBef>
                <a:spcPts val="0"/>
              </a:spcBef>
              <a:buClr>
                <a:srgbClr val="9A9A9A"/>
              </a:buClr>
              <a:buSzPct val="100000"/>
              <a:defRPr sz="1600" b="1">
                <a:solidFill>
                  <a:srgbClr val="9A9A9A"/>
                </a:solidFill>
              </a:defRPr>
            </a:lvl2pPr>
            <a:lvl3pPr rtl="0">
              <a:spcBef>
                <a:spcPts val="0"/>
              </a:spcBef>
              <a:buClr>
                <a:srgbClr val="9A9A9A"/>
              </a:buClr>
              <a:buSzPct val="100000"/>
              <a:defRPr sz="1600" b="1">
                <a:solidFill>
                  <a:srgbClr val="9A9A9A"/>
                </a:solidFill>
              </a:defRPr>
            </a:lvl3pPr>
            <a:lvl4pPr rtl="0">
              <a:spcBef>
                <a:spcPts val="0"/>
              </a:spcBef>
              <a:buClr>
                <a:srgbClr val="9A9A9A"/>
              </a:buClr>
              <a:buSzPct val="100000"/>
              <a:defRPr sz="1600" b="1">
                <a:solidFill>
                  <a:srgbClr val="9A9A9A"/>
                </a:solidFill>
              </a:defRPr>
            </a:lvl4pPr>
            <a:lvl5pPr rtl="0">
              <a:spcBef>
                <a:spcPts val="0"/>
              </a:spcBef>
              <a:buClr>
                <a:srgbClr val="9A9A9A"/>
              </a:buClr>
              <a:buSzPct val="100000"/>
              <a:defRPr sz="1600" b="1">
                <a:solidFill>
                  <a:srgbClr val="9A9A9A"/>
                </a:solidFill>
              </a:defRPr>
            </a:lvl5pPr>
            <a:lvl6pPr rtl="0">
              <a:spcBef>
                <a:spcPts val="0"/>
              </a:spcBef>
              <a:buClr>
                <a:srgbClr val="9A9A9A"/>
              </a:buClr>
              <a:buSzPct val="100000"/>
              <a:defRPr sz="1600" b="1">
                <a:solidFill>
                  <a:srgbClr val="9A9A9A"/>
                </a:solidFill>
              </a:defRPr>
            </a:lvl6pPr>
            <a:lvl7pPr rtl="0">
              <a:spcBef>
                <a:spcPts val="0"/>
              </a:spcBef>
              <a:buClr>
                <a:srgbClr val="9A9A9A"/>
              </a:buClr>
              <a:buSzPct val="100000"/>
              <a:defRPr sz="1600" b="1">
                <a:solidFill>
                  <a:srgbClr val="9A9A9A"/>
                </a:solidFill>
              </a:defRPr>
            </a:lvl7pPr>
            <a:lvl8pPr rtl="0">
              <a:spcBef>
                <a:spcPts val="0"/>
              </a:spcBef>
              <a:buClr>
                <a:srgbClr val="9A9A9A"/>
              </a:buClr>
              <a:buSzPct val="100000"/>
              <a:defRPr sz="1600" b="1">
                <a:solidFill>
                  <a:srgbClr val="9A9A9A"/>
                </a:solidFill>
              </a:defRPr>
            </a:lvl8pPr>
            <a:lvl9pPr rtl="0">
              <a:spcBef>
                <a:spcPts val="0"/>
              </a:spcBef>
              <a:buClr>
                <a:srgbClr val="9A9A9A"/>
              </a:buClr>
              <a:buSzPct val="100000"/>
              <a:defRPr sz="1600" b="1">
                <a:solidFill>
                  <a:srgbClr val="9A9A9A"/>
                </a:solidFill>
              </a:defRPr>
            </a:lvl9pPr>
          </a:lstStyle>
          <a:p>
            <a:pPr lvl="0"/>
            <a:r>
              <a:rPr lang="en-US"/>
              <a:t>CLICK TO EDIT MASTER TEXT STYLES</a:t>
            </a:r>
          </a:p>
        </p:txBody>
      </p:sp>
      <p:sp>
        <p:nvSpPr>
          <p:cNvPr id="8" name="Text Placeholder 7"/>
          <p:cNvSpPr>
            <a:spLocks noGrp="1"/>
          </p:cNvSpPr>
          <p:nvPr>
            <p:ph type="body" sz="quarter" idx="23" hasCustomPrompt="1"/>
          </p:nvPr>
        </p:nvSpPr>
        <p:spPr>
          <a:xfrm>
            <a:off x="2913725" y="12033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a:t>CLICK TO EDIT MASTER TEXT STYLES</a:t>
            </a:r>
          </a:p>
        </p:txBody>
      </p:sp>
      <p:sp>
        <p:nvSpPr>
          <p:cNvPr id="36" name="Text Placeholder 7"/>
          <p:cNvSpPr>
            <a:spLocks noGrp="1"/>
          </p:cNvSpPr>
          <p:nvPr>
            <p:ph type="body" sz="quarter" idx="24" hasCustomPrompt="1"/>
          </p:nvPr>
        </p:nvSpPr>
        <p:spPr>
          <a:xfrm>
            <a:off x="2913725" y="19399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a:t>CLICK TO EDIT MASTER TEXT STYLES</a:t>
            </a:r>
          </a:p>
        </p:txBody>
      </p:sp>
      <p:sp>
        <p:nvSpPr>
          <p:cNvPr id="37" name="Text Placeholder 7"/>
          <p:cNvSpPr>
            <a:spLocks noGrp="1"/>
          </p:cNvSpPr>
          <p:nvPr>
            <p:ph type="body" sz="quarter" idx="25" hasCustomPrompt="1"/>
          </p:nvPr>
        </p:nvSpPr>
        <p:spPr>
          <a:xfrm>
            <a:off x="2913725" y="26765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a:t>CLICK TO EDIT MASTER TEXT STYLES</a:t>
            </a:r>
          </a:p>
        </p:txBody>
      </p:sp>
      <p:sp>
        <p:nvSpPr>
          <p:cNvPr id="38" name="Text Placeholder 7"/>
          <p:cNvSpPr>
            <a:spLocks noGrp="1"/>
          </p:cNvSpPr>
          <p:nvPr>
            <p:ph type="body" sz="quarter" idx="26" hasCustomPrompt="1"/>
          </p:nvPr>
        </p:nvSpPr>
        <p:spPr>
          <a:xfrm>
            <a:off x="2913725" y="34131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a:t>CLICK TO EDIT MASTER TEXT STYLES</a:t>
            </a:r>
          </a:p>
        </p:txBody>
      </p:sp>
      <p:sp>
        <p:nvSpPr>
          <p:cNvPr id="39" name="Text Placeholder 7"/>
          <p:cNvSpPr>
            <a:spLocks noGrp="1"/>
          </p:cNvSpPr>
          <p:nvPr>
            <p:ph type="body" sz="quarter" idx="27" hasCustomPrompt="1"/>
          </p:nvPr>
        </p:nvSpPr>
        <p:spPr>
          <a:xfrm>
            <a:off x="2913725" y="4149725"/>
            <a:ext cx="3321975" cy="584100"/>
          </a:xfrm>
          <a:prstGeom prst="rect">
            <a:avLst/>
          </a:prstGeom>
        </p:spPr>
        <p:txBody>
          <a:bodyPr vert="horz" anchor="ctr"/>
          <a:lstStyle>
            <a:lvl1pPr algn="ctr">
              <a:defRPr b="1" cap="all">
                <a:solidFill>
                  <a:schemeClr val="bg1"/>
                </a:solidFill>
                <a:latin typeface="Raleway"/>
                <a:cs typeface="Raleway"/>
              </a:defRPr>
            </a:lvl1pPr>
            <a:lvl2pPr algn="ctr">
              <a:defRPr b="1">
                <a:solidFill>
                  <a:schemeClr val="bg1"/>
                </a:solidFill>
                <a:latin typeface="Raleway"/>
                <a:cs typeface="Raleway"/>
              </a:defRPr>
            </a:lvl2pPr>
            <a:lvl3pPr algn="ctr">
              <a:defRPr b="1">
                <a:solidFill>
                  <a:schemeClr val="bg1"/>
                </a:solidFill>
                <a:latin typeface="Raleway"/>
                <a:cs typeface="Raleway"/>
              </a:defRPr>
            </a:lvl3pPr>
            <a:lvl4pPr algn="ctr">
              <a:defRPr b="1">
                <a:solidFill>
                  <a:schemeClr val="bg1"/>
                </a:solidFill>
                <a:latin typeface="Raleway"/>
                <a:cs typeface="Raleway"/>
              </a:defRPr>
            </a:lvl4pPr>
            <a:lvl5pPr algn="ctr">
              <a:defRPr b="1">
                <a:solidFill>
                  <a:schemeClr val="bg1"/>
                </a:solidFill>
                <a:latin typeface="Raleway"/>
                <a:cs typeface="Raleway"/>
              </a:defRPr>
            </a:lvl5pPr>
          </a:lstStyle>
          <a:p>
            <a:pPr lvl="0"/>
            <a:r>
              <a:rPr lang="en-US"/>
              <a:t>CLICK TO EDIT MASTER TEXT STYLES</a:t>
            </a:r>
          </a:p>
        </p:txBody>
      </p:sp>
      <p:sp>
        <p:nvSpPr>
          <p:cNvPr id="10" name="Text Placeholder 9"/>
          <p:cNvSpPr>
            <a:spLocks noGrp="1"/>
          </p:cNvSpPr>
          <p:nvPr>
            <p:ph type="body" sz="quarter" idx="28"/>
          </p:nvPr>
        </p:nvSpPr>
        <p:spPr>
          <a:xfrm>
            <a:off x="550106" y="113965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42" name="Text Placeholder 9"/>
          <p:cNvSpPr>
            <a:spLocks noGrp="1"/>
          </p:cNvSpPr>
          <p:nvPr>
            <p:ph type="body" sz="quarter" idx="29"/>
          </p:nvPr>
        </p:nvSpPr>
        <p:spPr>
          <a:xfrm>
            <a:off x="550106" y="4084001"/>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43" name="Text Placeholder 9"/>
          <p:cNvSpPr>
            <a:spLocks noGrp="1"/>
          </p:cNvSpPr>
          <p:nvPr>
            <p:ph type="body" sz="quarter" idx="30"/>
          </p:nvPr>
        </p:nvSpPr>
        <p:spPr>
          <a:xfrm>
            <a:off x="550106" y="334791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44" name="Text Placeholder 9"/>
          <p:cNvSpPr>
            <a:spLocks noGrp="1"/>
          </p:cNvSpPr>
          <p:nvPr>
            <p:ph type="body" sz="quarter" idx="31"/>
          </p:nvPr>
        </p:nvSpPr>
        <p:spPr>
          <a:xfrm>
            <a:off x="550106" y="2611829"/>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45" name="Text Placeholder 9"/>
          <p:cNvSpPr>
            <a:spLocks noGrp="1"/>
          </p:cNvSpPr>
          <p:nvPr>
            <p:ph type="body" sz="quarter" idx="32"/>
          </p:nvPr>
        </p:nvSpPr>
        <p:spPr>
          <a:xfrm>
            <a:off x="550106" y="1875744"/>
            <a:ext cx="2240720" cy="389271"/>
          </a:xfrm>
          <a:prstGeom prst="rect">
            <a:avLst/>
          </a:prstGeom>
        </p:spPr>
        <p:txBody>
          <a:bodyPr vert="horz" anchor="b"/>
          <a:lstStyle>
            <a:lvl1pP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46" name="Text Placeholder 9"/>
          <p:cNvSpPr>
            <a:spLocks noGrp="1"/>
          </p:cNvSpPr>
          <p:nvPr>
            <p:ph type="body" sz="quarter" idx="33"/>
          </p:nvPr>
        </p:nvSpPr>
        <p:spPr>
          <a:xfrm>
            <a:off x="6352266" y="113965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47" name="Text Placeholder 9"/>
          <p:cNvSpPr>
            <a:spLocks noGrp="1"/>
          </p:cNvSpPr>
          <p:nvPr>
            <p:ph type="body" sz="quarter" idx="34"/>
          </p:nvPr>
        </p:nvSpPr>
        <p:spPr>
          <a:xfrm>
            <a:off x="6352266" y="4084001"/>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48" name="Text Placeholder 9"/>
          <p:cNvSpPr>
            <a:spLocks noGrp="1"/>
          </p:cNvSpPr>
          <p:nvPr>
            <p:ph type="body" sz="quarter" idx="35"/>
          </p:nvPr>
        </p:nvSpPr>
        <p:spPr>
          <a:xfrm>
            <a:off x="6352266" y="334791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49" name="Text Placeholder 9"/>
          <p:cNvSpPr>
            <a:spLocks noGrp="1"/>
          </p:cNvSpPr>
          <p:nvPr>
            <p:ph type="body" sz="quarter" idx="36"/>
          </p:nvPr>
        </p:nvSpPr>
        <p:spPr>
          <a:xfrm>
            <a:off x="6352266" y="2611829"/>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50" name="Text Placeholder 9"/>
          <p:cNvSpPr>
            <a:spLocks noGrp="1"/>
          </p:cNvSpPr>
          <p:nvPr>
            <p:ph type="body" sz="quarter" idx="37"/>
          </p:nvPr>
        </p:nvSpPr>
        <p:spPr>
          <a:xfrm>
            <a:off x="6352266" y="1875744"/>
            <a:ext cx="2240720" cy="389271"/>
          </a:xfrm>
          <a:prstGeom prst="rect">
            <a:avLst/>
          </a:prstGeom>
        </p:spPr>
        <p:txBody>
          <a:bodyPr vert="horz" anchor="b"/>
          <a:lstStyle>
            <a:lvl1pPr algn="r">
              <a:defRPr sz="1100">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53" name="Text Placeholder 9"/>
          <p:cNvSpPr>
            <a:spLocks noGrp="1"/>
          </p:cNvSpPr>
          <p:nvPr>
            <p:ph type="body" sz="quarter" idx="38" hasCustomPrompt="1"/>
          </p:nvPr>
        </p:nvSpPr>
        <p:spPr>
          <a:xfrm>
            <a:off x="55010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54" name="Text Placeholder 9"/>
          <p:cNvSpPr>
            <a:spLocks noGrp="1"/>
          </p:cNvSpPr>
          <p:nvPr>
            <p:ph type="body" sz="quarter" idx="39" hasCustomPrompt="1"/>
          </p:nvPr>
        </p:nvSpPr>
        <p:spPr>
          <a:xfrm>
            <a:off x="6352266" y="749519"/>
            <a:ext cx="2240720" cy="382052"/>
          </a:xfrm>
          <a:prstGeom prst="rect">
            <a:avLst/>
          </a:prstGeom>
        </p:spPr>
        <p:txBody>
          <a:bodyPr vert="horz" anchor="ctr"/>
          <a:lstStyle>
            <a:lvl1pPr>
              <a:defRPr sz="1400" b="1" cap="all">
                <a:solidFill>
                  <a:schemeClr val="tx1"/>
                </a:solidFill>
                <a:latin typeface="Raleway"/>
                <a:cs typeface="Raleway"/>
              </a:defRPr>
            </a:lvl1pPr>
            <a:lvl2pPr>
              <a:defRPr sz="1100">
                <a:latin typeface="Raleway"/>
                <a:cs typeface="Raleway"/>
              </a:defRPr>
            </a:lvl2pPr>
            <a:lvl3pPr>
              <a:defRPr sz="1100">
                <a:latin typeface="Raleway"/>
                <a:cs typeface="Raleway"/>
              </a:defRPr>
            </a:lvl3pPr>
            <a:lvl4pPr>
              <a:defRPr sz="1100">
                <a:latin typeface="Raleway"/>
                <a:cs typeface="Raleway"/>
              </a:defRPr>
            </a:lvl4pPr>
            <a:lvl5pPr>
              <a:defRPr sz="1100">
                <a:latin typeface="Raleway"/>
                <a:cs typeface="Raleway"/>
              </a:defRPr>
            </a:lvl5pPr>
          </a:lstStyle>
          <a:p>
            <a:pPr lvl="0"/>
            <a:r>
              <a:rPr lang="en-US"/>
              <a:t>CLICK TO EDIT MASTER TEXT STYLES</a:t>
            </a:r>
          </a:p>
        </p:txBody>
      </p:sp>
      <p:sp>
        <p:nvSpPr>
          <p:cNvPr id="3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087737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DMI TEMPLATE - Blank 2">
    <p:bg>
      <p:bgPr>
        <a:solidFill>
          <a:srgbClr val="F0EFEB"/>
        </a:solidFill>
        <a:effectLst/>
      </p:bgPr>
    </p:bg>
    <p:spTree>
      <p:nvGrpSpPr>
        <p:cNvPr id="1" name="Shape 325"/>
        <p:cNvGrpSpPr/>
        <p:nvPr/>
      </p:nvGrpSpPr>
      <p:grpSpPr>
        <a:xfrm>
          <a:off x="0" y="0"/>
          <a:ext cx="0" cy="0"/>
          <a:chOff x="0" y="0"/>
          <a:chExt cx="0" cy="0"/>
        </a:xfrm>
      </p:grpSpPr>
      <p:sp>
        <p:nvSpPr>
          <p:cNvPr id="2"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496598844"/>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DMI TEMPLATE - Blank 3">
    <p:bg>
      <p:bgRef idx="1001">
        <a:schemeClr val="bg1"/>
      </p:bgRef>
    </p:bg>
    <p:spTree>
      <p:nvGrpSpPr>
        <p:cNvPr id="1" name="Shape 325"/>
        <p:cNvGrpSpPr/>
        <p:nvPr/>
      </p:nvGrpSpPr>
      <p:grpSpPr>
        <a:xfrm>
          <a:off x="0" y="0"/>
          <a:ext cx="0" cy="0"/>
          <a:chOff x="0" y="0"/>
          <a:chExt cx="0" cy="0"/>
        </a:xfrm>
      </p:grpSpPr>
      <p:sp>
        <p:nvSpPr>
          <p:cNvPr id="3"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tx1"/>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21531886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DMI TEMPLATE - Color Palette">
    <p:spTree>
      <p:nvGrpSpPr>
        <p:cNvPr id="1" name="Shape 394"/>
        <p:cNvGrpSpPr/>
        <p:nvPr/>
      </p:nvGrpSpPr>
      <p:grpSpPr>
        <a:xfrm>
          <a:off x="0" y="0"/>
          <a:ext cx="0" cy="0"/>
          <a:chOff x="0" y="0"/>
          <a:chExt cx="0" cy="0"/>
        </a:xfrm>
      </p:grpSpPr>
      <p:sp>
        <p:nvSpPr>
          <p:cNvPr id="395" name="Shape 395"/>
          <p:cNvSpPr/>
          <p:nvPr/>
        </p:nvSpPr>
        <p:spPr>
          <a:xfrm rot="5400000">
            <a:off x="334149" y="862719"/>
            <a:ext cx="1435199" cy="1300800"/>
          </a:xfrm>
          <a:prstGeom prst="hexagon">
            <a:avLst>
              <a:gd name="adj" fmla="val 25000"/>
              <a:gd name="vf" fmla="val 115470"/>
            </a:avLst>
          </a:prstGeom>
          <a:solidFill>
            <a:schemeClr val="accent1"/>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6" name="Shape 396"/>
          <p:cNvSpPr txBox="1"/>
          <p:nvPr/>
        </p:nvSpPr>
        <p:spPr>
          <a:xfrm>
            <a:off x="401350" y="1124721"/>
            <a:ext cx="1300799"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a:solidFill>
                  <a:srgbClr val="FFFFFF"/>
                </a:solidFill>
                <a:latin typeface="Raleway"/>
                <a:ea typeface="Raleway"/>
                <a:cs typeface="Raleway"/>
                <a:sym typeface="Raleway"/>
              </a:rPr>
              <a:t>DMI Red</a:t>
            </a:r>
          </a:p>
          <a:p>
            <a:pPr lvl="0" algn="ctr" rtl="0">
              <a:spcBef>
                <a:spcPts val="0"/>
              </a:spcBef>
              <a:buNone/>
            </a:pPr>
            <a:r>
              <a:rPr lang="en" sz="1200" b="1">
                <a:solidFill>
                  <a:srgbClr val="FFFFFF"/>
                </a:solidFill>
                <a:latin typeface="Raleway"/>
                <a:ea typeface="Raleway"/>
                <a:cs typeface="Raleway"/>
                <a:sym typeface="Raleway"/>
              </a:rPr>
              <a:t>#CE353D</a:t>
            </a:r>
          </a:p>
        </p:txBody>
      </p:sp>
      <p:sp>
        <p:nvSpPr>
          <p:cNvPr id="397" name="Shape 397"/>
          <p:cNvSpPr/>
          <p:nvPr/>
        </p:nvSpPr>
        <p:spPr>
          <a:xfrm rot="5400000">
            <a:off x="1873573" y="862700"/>
            <a:ext cx="1435199" cy="1300800"/>
          </a:xfrm>
          <a:prstGeom prst="hexagon">
            <a:avLst>
              <a:gd name="adj" fmla="val 25000"/>
              <a:gd name="vf" fmla="val 115470"/>
            </a:avLst>
          </a:prstGeom>
          <a:solidFill>
            <a:schemeClr val="tx2"/>
          </a:solidFill>
          <a:ln w="38100" cap="flat">
            <a:noFill/>
            <a:prstDash val="solid"/>
            <a:round/>
            <a:headEnd type="none" w="med" len="med"/>
            <a:tailEnd type="none" w="med" len="med"/>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398" name="Shape 398"/>
          <p:cNvSpPr txBox="1"/>
          <p:nvPr/>
        </p:nvSpPr>
        <p:spPr>
          <a:xfrm>
            <a:off x="1940772" y="1124721"/>
            <a:ext cx="1300801"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a:solidFill>
                  <a:srgbClr val="434343"/>
                </a:solidFill>
                <a:latin typeface="Raleway"/>
                <a:ea typeface="Raleway"/>
                <a:cs typeface="Raleway"/>
                <a:sym typeface="Raleway"/>
              </a:rPr>
              <a:t>Pumice</a:t>
            </a:r>
          </a:p>
          <a:p>
            <a:pPr lvl="0" algn="ctr" rtl="0">
              <a:spcBef>
                <a:spcPts val="0"/>
              </a:spcBef>
              <a:buNone/>
            </a:pPr>
            <a:r>
              <a:rPr lang="en" sz="1200" b="1">
                <a:solidFill>
                  <a:srgbClr val="434343"/>
                </a:solidFill>
                <a:latin typeface="Raleway"/>
                <a:ea typeface="Raleway"/>
                <a:cs typeface="Raleway"/>
                <a:sym typeface="Raleway"/>
              </a:rPr>
              <a:t>#D5D9D6</a:t>
            </a:r>
          </a:p>
        </p:txBody>
      </p:sp>
      <p:sp>
        <p:nvSpPr>
          <p:cNvPr id="399" name="Shape 399"/>
          <p:cNvSpPr/>
          <p:nvPr/>
        </p:nvSpPr>
        <p:spPr>
          <a:xfrm rot="5400000">
            <a:off x="3412985" y="862700"/>
            <a:ext cx="1435199" cy="1300800"/>
          </a:xfrm>
          <a:prstGeom prst="hexagon">
            <a:avLst>
              <a:gd name="adj" fmla="val 25000"/>
              <a:gd name="vf" fmla="val 115470"/>
            </a:avLst>
          </a:prstGeom>
          <a:solidFill>
            <a:schemeClr val="bg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0" name="Shape 400"/>
          <p:cNvSpPr txBox="1"/>
          <p:nvPr/>
        </p:nvSpPr>
        <p:spPr>
          <a:xfrm>
            <a:off x="3480185" y="1124721"/>
            <a:ext cx="1300800" cy="787031"/>
          </a:xfrm>
          <a:prstGeom prst="rect">
            <a:avLst/>
          </a:prstGeom>
          <a:noFill/>
          <a:ln>
            <a:noFill/>
          </a:ln>
        </p:spPr>
        <p:txBody>
          <a:bodyPr lIns="91425" tIns="91425" rIns="91425" bIns="91425" anchor="ctr" anchorCtr="0">
            <a:noAutofit/>
          </a:bodyPr>
          <a:lstStyle/>
          <a:p>
            <a:pPr lvl="0" algn="ctr" rtl="0">
              <a:spcBef>
                <a:spcPts val="0"/>
              </a:spcBef>
              <a:buNone/>
            </a:pPr>
            <a:r>
              <a:rPr lang="en-US" sz="1200" b="0">
                <a:solidFill>
                  <a:srgbClr val="FFFFFF"/>
                </a:solidFill>
                <a:latin typeface="Raleway"/>
                <a:ea typeface="Raleway"/>
                <a:cs typeface="Raleway"/>
                <a:sym typeface="Raleway"/>
              </a:rPr>
              <a:t>Concrete</a:t>
            </a:r>
          </a:p>
          <a:p>
            <a:pPr lvl="0" algn="ctr" rtl="0">
              <a:spcBef>
                <a:spcPts val="0"/>
              </a:spcBef>
              <a:buNone/>
            </a:pPr>
            <a:r>
              <a:rPr lang="en" sz="1200" b="1">
                <a:solidFill>
                  <a:srgbClr val="FFFFFF"/>
                </a:solidFill>
                <a:latin typeface="Raleway"/>
                <a:ea typeface="Raleway"/>
                <a:cs typeface="Raleway"/>
                <a:sym typeface="Raleway"/>
              </a:rPr>
              <a:t>#7F8C8D</a:t>
            </a:r>
          </a:p>
        </p:txBody>
      </p:sp>
      <p:sp>
        <p:nvSpPr>
          <p:cNvPr id="401" name="Shape 401"/>
          <p:cNvSpPr/>
          <p:nvPr/>
        </p:nvSpPr>
        <p:spPr>
          <a:xfrm rot="5400000">
            <a:off x="1114660" y="2148942"/>
            <a:ext cx="1435199" cy="1300800"/>
          </a:xfrm>
          <a:prstGeom prst="hexagon">
            <a:avLst>
              <a:gd name="adj" fmla="val 25000"/>
              <a:gd name="vf" fmla="val 115470"/>
            </a:avLst>
          </a:prstGeom>
          <a:solidFill>
            <a:schemeClr val="tx1"/>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2" name="Shape 402"/>
          <p:cNvSpPr txBox="1"/>
          <p:nvPr/>
        </p:nvSpPr>
        <p:spPr>
          <a:xfrm>
            <a:off x="1181859" y="2417770"/>
            <a:ext cx="1300801"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a:solidFill>
                  <a:srgbClr val="FFFFFF"/>
                </a:solidFill>
                <a:latin typeface="Raleway"/>
                <a:ea typeface="Raleway"/>
                <a:cs typeface="Raleway"/>
                <a:sym typeface="Raleway"/>
              </a:rPr>
              <a:t>Night</a:t>
            </a:r>
          </a:p>
          <a:p>
            <a:pPr lvl="0" algn="ctr" rtl="0">
              <a:spcBef>
                <a:spcPts val="0"/>
              </a:spcBef>
              <a:buNone/>
            </a:pPr>
            <a:r>
              <a:rPr lang="en" sz="1200" b="1">
                <a:solidFill>
                  <a:srgbClr val="FFFFFF"/>
                </a:solidFill>
                <a:latin typeface="Raleway"/>
                <a:ea typeface="Raleway"/>
                <a:cs typeface="Raleway"/>
                <a:sym typeface="Raleway"/>
              </a:rPr>
              <a:t>#363C41</a:t>
            </a:r>
          </a:p>
        </p:txBody>
      </p:sp>
      <p:sp>
        <p:nvSpPr>
          <p:cNvPr id="403" name="Shape 403"/>
          <p:cNvSpPr/>
          <p:nvPr/>
        </p:nvSpPr>
        <p:spPr>
          <a:xfrm rot="5400000">
            <a:off x="2658517" y="2148942"/>
            <a:ext cx="1435199" cy="1300800"/>
          </a:xfrm>
          <a:prstGeom prst="hexagon">
            <a:avLst>
              <a:gd name="adj" fmla="val 25000"/>
              <a:gd name="vf" fmla="val 115470"/>
            </a:avLst>
          </a:prstGeom>
          <a:solidFill>
            <a:schemeClr val="accent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4" name="Shape 404"/>
          <p:cNvSpPr txBox="1"/>
          <p:nvPr/>
        </p:nvSpPr>
        <p:spPr>
          <a:xfrm>
            <a:off x="2725717"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a:solidFill>
                  <a:srgbClr val="FFFFFF"/>
                </a:solidFill>
                <a:latin typeface="Raleway"/>
                <a:ea typeface="Raleway"/>
                <a:cs typeface="Raleway"/>
                <a:sym typeface="Raleway"/>
              </a:rPr>
              <a:t>Wisteria</a:t>
            </a:r>
          </a:p>
          <a:p>
            <a:pPr lvl="0" algn="ctr" rtl="0">
              <a:spcBef>
                <a:spcPts val="0"/>
              </a:spcBef>
              <a:buNone/>
            </a:pPr>
            <a:r>
              <a:rPr lang="en" sz="1200" b="1">
                <a:solidFill>
                  <a:srgbClr val="FFFFFF"/>
                </a:solidFill>
                <a:latin typeface="Raleway"/>
                <a:ea typeface="Raleway"/>
                <a:cs typeface="Raleway"/>
                <a:sym typeface="Raleway"/>
              </a:rPr>
              <a:t>#884E9C</a:t>
            </a:r>
          </a:p>
        </p:txBody>
      </p:sp>
      <p:sp>
        <p:nvSpPr>
          <p:cNvPr id="405" name="Shape 405"/>
          <p:cNvSpPr/>
          <p:nvPr/>
        </p:nvSpPr>
        <p:spPr>
          <a:xfrm rot="5400000">
            <a:off x="4202374" y="2148942"/>
            <a:ext cx="1435199" cy="1300800"/>
          </a:xfrm>
          <a:prstGeom prst="hexagon">
            <a:avLst>
              <a:gd name="adj" fmla="val 25000"/>
              <a:gd name="vf" fmla="val 115470"/>
            </a:avLst>
          </a:prstGeom>
          <a:solidFill>
            <a:srgbClr val="F0EFEB"/>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6" name="Shape 406"/>
          <p:cNvSpPr txBox="1"/>
          <p:nvPr/>
        </p:nvSpPr>
        <p:spPr>
          <a:xfrm>
            <a:off x="4269574" y="2417770"/>
            <a:ext cx="1300800" cy="780197"/>
          </a:xfrm>
          <a:prstGeom prst="rect">
            <a:avLst/>
          </a:prstGeom>
          <a:noFill/>
          <a:ln>
            <a:noFill/>
          </a:ln>
        </p:spPr>
        <p:txBody>
          <a:bodyPr lIns="91425" tIns="91425" rIns="91425" bIns="91425" anchor="ctr" anchorCtr="0">
            <a:noAutofit/>
          </a:bodyPr>
          <a:lstStyle/>
          <a:p>
            <a:pPr lvl="0" algn="ctr" rtl="0">
              <a:spcBef>
                <a:spcPts val="0"/>
              </a:spcBef>
              <a:buNone/>
            </a:pPr>
            <a:r>
              <a:rPr lang="en-US" sz="1200" b="0">
                <a:solidFill>
                  <a:srgbClr val="434343"/>
                </a:solidFill>
                <a:latin typeface="Raleway"/>
                <a:ea typeface="Raleway"/>
                <a:cs typeface="Raleway"/>
                <a:sym typeface="Raleway"/>
              </a:rPr>
              <a:t>Mist</a:t>
            </a:r>
          </a:p>
          <a:p>
            <a:pPr lvl="0" algn="ctr" rtl="0">
              <a:spcBef>
                <a:spcPts val="0"/>
              </a:spcBef>
              <a:buNone/>
            </a:pPr>
            <a:r>
              <a:rPr lang="en" sz="1200" b="1">
                <a:solidFill>
                  <a:srgbClr val="434343"/>
                </a:solidFill>
                <a:latin typeface="Raleway"/>
                <a:ea typeface="Raleway"/>
                <a:cs typeface="Raleway"/>
                <a:sym typeface="Raleway"/>
              </a:rPr>
              <a:t>#F3F2EF</a:t>
            </a:r>
          </a:p>
        </p:txBody>
      </p:sp>
      <p:sp>
        <p:nvSpPr>
          <p:cNvPr id="407" name="Shape 407"/>
          <p:cNvSpPr txBox="1"/>
          <p:nvPr/>
        </p:nvSpPr>
        <p:spPr>
          <a:xfrm>
            <a:off x="401350" y="340400"/>
            <a:ext cx="2502600" cy="455100"/>
          </a:xfrm>
          <a:prstGeom prst="rect">
            <a:avLst/>
          </a:prstGeom>
          <a:noFill/>
          <a:ln>
            <a:noFill/>
          </a:ln>
        </p:spPr>
        <p:txBody>
          <a:bodyPr lIns="91425" tIns="91425" rIns="91425" bIns="91425" anchor="t" anchorCtr="0">
            <a:noAutofit/>
          </a:bodyPr>
          <a:lstStyle/>
          <a:p>
            <a:pPr lvl="0" rtl="0">
              <a:spcBef>
                <a:spcPts val="0"/>
              </a:spcBef>
              <a:buNone/>
            </a:pPr>
            <a:r>
              <a:rPr lang="en">
                <a:latin typeface="Raleway"/>
                <a:ea typeface="Raleway"/>
                <a:cs typeface="Raleway"/>
                <a:sym typeface="Raleway"/>
              </a:rPr>
              <a:t>COLORS: </a:t>
            </a:r>
          </a:p>
        </p:txBody>
      </p:sp>
      <p:sp>
        <p:nvSpPr>
          <p:cNvPr id="408" name="Shape 408"/>
          <p:cNvSpPr/>
          <p:nvPr/>
        </p:nvSpPr>
        <p:spPr>
          <a:xfrm rot="5400000">
            <a:off x="2021775" y="3437146"/>
            <a:ext cx="1119899" cy="1014899"/>
          </a:xfrm>
          <a:prstGeom prst="hexagon">
            <a:avLst>
              <a:gd name="adj" fmla="val 25000"/>
              <a:gd name="vf" fmla="val 115470"/>
            </a:avLst>
          </a:prstGeom>
          <a:solidFill>
            <a:schemeClr val="accent6"/>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09" name="Shape 409"/>
          <p:cNvSpPr txBox="1"/>
          <p:nvPr/>
        </p:nvSpPr>
        <p:spPr>
          <a:xfrm>
            <a:off x="2074275"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a:solidFill>
                  <a:srgbClr val="FFFFFF"/>
                </a:solidFill>
                <a:latin typeface="Raleway"/>
                <a:ea typeface="Raleway"/>
                <a:cs typeface="Raleway"/>
                <a:sym typeface="Raleway"/>
              </a:rPr>
              <a:t>#E15829</a:t>
            </a:r>
          </a:p>
        </p:txBody>
      </p:sp>
      <p:sp>
        <p:nvSpPr>
          <p:cNvPr id="410" name="Shape 410"/>
          <p:cNvSpPr/>
          <p:nvPr/>
        </p:nvSpPr>
        <p:spPr>
          <a:xfrm rot="5400000">
            <a:off x="3561175" y="3437146"/>
            <a:ext cx="1119899" cy="1014899"/>
          </a:xfrm>
          <a:prstGeom prst="hexagon">
            <a:avLst>
              <a:gd name="adj" fmla="val 25000"/>
              <a:gd name="vf" fmla="val 115470"/>
            </a:avLst>
          </a:prstGeom>
          <a:solidFill>
            <a:schemeClr val="accent4"/>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1" name="Shape 411"/>
          <p:cNvSpPr txBox="1"/>
          <p:nvPr/>
        </p:nvSpPr>
        <p:spPr>
          <a:xfrm>
            <a:off x="3613674"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a:solidFill>
                  <a:srgbClr val="FFFFFF"/>
                </a:solidFill>
                <a:latin typeface="Raleway"/>
                <a:ea typeface="Raleway"/>
                <a:cs typeface="Raleway"/>
                <a:sym typeface="Raleway"/>
              </a:rPr>
              <a:t>#E9004B</a:t>
            </a:r>
          </a:p>
        </p:txBody>
      </p:sp>
      <p:sp>
        <p:nvSpPr>
          <p:cNvPr id="412" name="Shape 412"/>
          <p:cNvSpPr/>
          <p:nvPr/>
        </p:nvSpPr>
        <p:spPr>
          <a:xfrm rot="5400000">
            <a:off x="597172" y="3437146"/>
            <a:ext cx="1119899" cy="1014899"/>
          </a:xfrm>
          <a:prstGeom prst="hexagon">
            <a:avLst>
              <a:gd name="adj" fmla="val 25000"/>
              <a:gd name="vf" fmla="val 115470"/>
            </a:avLst>
          </a:prstGeom>
          <a:solidFill>
            <a:schemeClr val="accent3"/>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3" name="Shape 413"/>
          <p:cNvSpPr txBox="1"/>
          <p:nvPr/>
        </p:nvSpPr>
        <p:spPr>
          <a:xfrm>
            <a:off x="649672" y="3641959"/>
            <a:ext cx="1014899" cy="609998"/>
          </a:xfrm>
          <a:prstGeom prst="rect">
            <a:avLst/>
          </a:prstGeom>
          <a:noFill/>
          <a:ln>
            <a:noFill/>
          </a:ln>
        </p:spPr>
        <p:txBody>
          <a:bodyPr lIns="91425" tIns="91425" rIns="91425" bIns="91425" anchor="ctr" anchorCtr="0">
            <a:noAutofit/>
          </a:bodyPr>
          <a:lstStyle/>
          <a:p>
            <a:pPr lvl="0" algn="ctr" rtl="0">
              <a:spcBef>
                <a:spcPts val="0"/>
              </a:spcBef>
              <a:buNone/>
            </a:pPr>
            <a:r>
              <a:rPr lang="en" sz="1200" b="1">
                <a:solidFill>
                  <a:srgbClr val="FFFFFF"/>
                </a:solidFill>
                <a:latin typeface="Raleway"/>
                <a:ea typeface="Raleway"/>
                <a:cs typeface="Raleway"/>
                <a:sym typeface="Raleway"/>
              </a:rPr>
              <a:t>#490C66</a:t>
            </a:r>
          </a:p>
        </p:txBody>
      </p:sp>
      <p:sp>
        <p:nvSpPr>
          <p:cNvPr id="414" name="Shape 414"/>
          <p:cNvSpPr/>
          <p:nvPr/>
        </p:nvSpPr>
        <p:spPr>
          <a:xfrm rot="5400000">
            <a:off x="5100572" y="3437146"/>
            <a:ext cx="1119899" cy="1014899"/>
          </a:xfrm>
          <a:prstGeom prst="hexagon">
            <a:avLst>
              <a:gd name="adj" fmla="val 25000"/>
              <a:gd name="vf" fmla="val 115470"/>
            </a:avLst>
          </a:prstGeom>
          <a:solidFill>
            <a:schemeClr val="accent5"/>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415" name="Shape 415"/>
          <p:cNvSpPr txBox="1"/>
          <p:nvPr/>
        </p:nvSpPr>
        <p:spPr>
          <a:xfrm>
            <a:off x="5153072" y="3641959"/>
            <a:ext cx="1014899" cy="609997"/>
          </a:xfrm>
          <a:prstGeom prst="rect">
            <a:avLst/>
          </a:prstGeom>
          <a:noFill/>
          <a:ln>
            <a:noFill/>
          </a:ln>
        </p:spPr>
        <p:txBody>
          <a:bodyPr lIns="91425" tIns="91425" rIns="91425" bIns="91425" anchor="ctr" anchorCtr="0">
            <a:noAutofit/>
          </a:bodyPr>
          <a:lstStyle/>
          <a:p>
            <a:pPr lvl="0" algn="ctr" rtl="0">
              <a:spcBef>
                <a:spcPts val="0"/>
              </a:spcBef>
              <a:buNone/>
            </a:pPr>
            <a:r>
              <a:rPr lang="en" sz="1200" b="1">
                <a:solidFill>
                  <a:srgbClr val="FFFFFF"/>
                </a:solidFill>
                <a:latin typeface="Raleway"/>
                <a:ea typeface="Raleway"/>
                <a:cs typeface="Raleway"/>
                <a:sym typeface="Raleway"/>
              </a:rPr>
              <a:t>#E74582</a:t>
            </a:r>
          </a:p>
          <a:p>
            <a:pPr lvl="0" algn="ctr" rtl="0">
              <a:spcBef>
                <a:spcPts val="0"/>
              </a:spcBef>
              <a:buNone/>
            </a:pPr>
            <a:endParaRPr sz="1200" b="1">
              <a:solidFill>
                <a:srgbClr val="FFFFFF"/>
              </a:solidFill>
              <a:latin typeface="Raleway"/>
              <a:ea typeface="Raleway"/>
              <a:cs typeface="Raleway"/>
              <a:sym typeface="Raleway"/>
            </a:endParaRPr>
          </a:p>
        </p:txBody>
      </p:sp>
    </p:spTree>
    <p:extLst>
      <p:ext uri="{BB962C8B-B14F-4D97-AF65-F5344CB8AC3E}">
        <p14:creationId xmlns:p14="http://schemas.microsoft.com/office/powerpoint/2010/main" val="11472142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01930" y="217134"/>
            <a:ext cx="8741880" cy="674749"/>
          </a:xfrm>
          <a:prstGeom prst="rect">
            <a:avLst/>
          </a:prstGeom>
        </p:spPr>
        <p:txBody>
          <a:bodyPr/>
          <a:lstStyle/>
          <a:p>
            <a:r>
              <a:rPr lang="en-US"/>
              <a:t>Click to edit Master title style</a:t>
            </a:r>
          </a:p>
        </p:txBody>
      </p:sp>
      <p:sp>
        <p:nvSpPr>
          <p:cNvPr id="6" name="Text Placeholder 5"/>
          <p:cNvSpPr>
            <a:spLocks noGrp="1"/>
          </p:cNvSpPr>
          <p:nvPr>
            <p:ph type="body" sz="quarter" idx="10"/>
          </p:nvPr>
        </p:nvSpPr>
        <p:spPr>
          <a:xfrm>
            <a:off x="201930" y="891883"/>
            <a:ext cx="8740142" cy="1541480"/>
          </a:xfrm>
          <a:prstGeom prst="rect">
            <a:avLst/>
          </a:prstGeom>
        </p:spPr>
        <p:txBody>
          <a:bodyPr/>
          <a:lstStyle>
            <a:lvl1pPr marL="0" indent="0">
              <a:buNone/>
              <a:defRPr>
                <a:gradFill>
                  <a:gsLst>
                    <a:gs pos="1250">
                      <a:schemeClr val="tx1"/>
                    </a:gs>
                    <a:gs pos="99000">
                      <a:schemeClr val="tx1"/>
                    </a:gs>
                  </a:gsLst>
                  <a:lin ang="5400000" scaled="0"/>
                </a:gradFill>
              </a:defRPr>
            </a:lvl1pPr>
            <a:lvl2pPr marL="0" indent="0">
              <a:buFontTx/>
              <a:buNone/>
              <a:defRPr sz="1765"/>
            </a:lvl2pPr>
            <a:lvl3pPr marL="168073" indent="0">
              <a:buNone/>
              <a:defRPr/>
            </a:lvl3pPr>
            <a:lvl4pPr marL="336145" indent="0">
              <a:buNone/>
              <a:defRPr/>
            </a:lvl4pPr>
            <a:lvl5pPr marL="5042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7645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All white with hexagon pattern">
    <p:spTree>
      <p:nvGrpSpPr>
        <p:cNvPr id="1" name="Shape 242"/>
        <p:cNvGrpSpPr/>
        <p:nvPr/>
      </p:nvGrpSpPr>
      <p:grpSpPr>
        <a:xfrm>
          <a:off x="0" y="0"/>
          <a:ext cx="0" cy="0"/>
          <a:chOff x="0" y="0"/>
          <a:chExt cx="0" cy="0"/>
        </a:xfrm>
      </p:grpSpPr>
      <p:grpSp>
        <p:nvGrpSpPr>
          <p:cNvPr id="8" name="Group 9"/>
          <p:cNvGrpSpPr/>
          <p:nvPr userDrawn="1"/>
        </p:nvGrpSpPr>
        <p:grpSpPr>
          <a:xfrm>
            <a:off x="7005898" y="1436807"/>
            <a:ext cx="2276408" cy="2004468"/>
            <a:chOff x="79884" y="-148379"/>
            <a:chExt cx="2180505" cy="1920022"/>
          </a:xfrm>
        </p:grpSpPr>
        <p:sp>
          <p:nvSpPr>
            <p:cNvPr id="9"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0"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3"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4" name="Group 27"/>
          <p:cNvGrpSpPr/>
          <p:nvPr userDrawn="1"/>
        </p:nvGrpSpPr>
        <p:grpSpPr>
          <a:xfrm>
            <a:off x="-86407" y="2777954"/>
            <a:ext cx="2276408" cy="2004468"/>
            <a:chOff x="79884" y="-148379"/>
            <a:chExt cx="2180505" cy="1920022"/>
          </a:xfrm>
        </p:grpSpPr>
        <p:sp>
          <p:nvSpPr>
            <p:cNvPr id="15"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9"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
        <p:nvSpPr>
          <p:cNvPr id="244" name="Shape 244"/>
          <p:cNvSpPr txBox="1">
            <a:spLocks noGrp="1"/>
          </p:cNvSpPr>
          <p:nvPr>
            <p:ph type="body" idx="1"/>
          </p:nvPr>
        </p:nvSpPr>
        <p:spPr>
          <a:xfrm>
            <a:off x="457200" y="1538515"/>
            <a:ext cx="7524750" cy="3380058"/>
          </a:xfrm>
          <a:prstGeom prst="rect">
            <a:avLst/>
          </a:prstGeom>
        </p:spPr>
        <p:txBody>
          <a:bodyPr lIns="91425" tIns="91425" rIns="91425" bIns="91425" anchor="t" anchorCtr="0"/>
          <a:lstStyle>
            <a:lvl1pPr>
              <a:lnSpc>
                <a:spcPct val="100000"/>
              </a:lnSpc>
              <a:spcBef>
                <a:spcPts val="0"/>
              </a:spcBef>
              <a:defRPr sz="2000">
                <a:solidFill>
                  <a:srgbClr val="292D31"/>
                </a:solidFill>
                <a:latin typeface="Raleway"/>
                <a:ea typeface="Raleway"/>
                <a:cs typeface="Raleway"/>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pPr lvl="0"/>
            <a:r>
              <a:rPr lang="en-US"/>
              <a:t>Edit Master text styles</a:t>
            </a:r>
          </a:p>
        </p:txBody>
      </p:sp>
      <p:sp>
        <p:nvSpPr>
          <p:cNvPr id="6"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dirty="0"/>
              <a:t>CLICK TO EDIT MASTER TITLE STYLE</a:t>
            </a:r>
          </a:p>
        </p:txBody>
      </p:sp>
      <p:sp>
        <p:nvSpPr>
          <p:cNvPr id="7" name="Text Placeholder 3"/>
          <p:cNvSpPr>
            <a:spLocks noGrp="1"/>
          </p:cNvSpPr>
          <p:nvPr>
            <p:ph type="body" sz="quarter" idx="10" hasCustomPrompt="1"/>
          </p:nvPr>
        </p:nvSpPr>
        <p:spPr>
          <a:xfrm>
            <a:off x="457200" y="812801"/>
            <a:ext cx="7524750" cy="725714"/>
          </a:xfrm>
          <a:prstGeom prst="rect">
            <a:avLst/>
          </a:prstGeom>
        </p:spPr>
        <p:txBody>
          <a:bodyPr vert="horz" anchor="b"/>
          <a:lstStyle>
            <a:lvl1pPr marL="0" marR="0" indent="0" algn="l" defTabSz="914400" rtl="0" eaLnBrk="1" fontAlgn="auto" latinLnBrk="0" hangingPunct="1">
              <a:lnSpc>
                <a:spcPct val="100000"/>
              </a:lnSpc>
              <a:spcBef>
                <a:spcPts val="0"/>
              </a:spcBef>
              <a:spcAft>
                <a:spcPts val="0"/>
              </a:spcAft>
              <a:buClrTx/>
              <a:buSzTx/>
              <a:buFontTx/>
              <a:buNone/>
              <a:tabLst/>
              <a:defRPr sz="2000" b="1" cap="all">
                <a:solidFill>
                  <a:schemeClr val="accent1"/>
                </a:solidFill>
                <a:latin typeface="Raleway"/>
                <a:cs typeface="Raleway"/>
              </a:defRPr>
            </a:lvl1pPr>
            <a:lvl2pPr>
              <a:defRPr>
                <a:latin typeface="Raleway"/>
                <a:cs typeface="Raleway"/>
              </a:defRPr>
            </a:lvl2pPr>
            <a:lvl3pPr>
              <a:defRPr>
                <a:latin typeface="Raleway"/>
                <a:cs typeface="Raleway"/>
              </a:defRPr>
            </a:lvl3pPr>
            <a:lvl4pPr>
              <a:defRPr>
                <a:latin typeface="Raleway"/>
                <a:cs typeface="Raleway"/>
              </a:defRPr>
            </a:lvl4pPr>
            <a:lvl5pPr>
              <a:defRPr>
                <a:latin typeface="Raleway"/>
                <a:cs typeface="Raleway"/>
              </a:defRPr>
            </a:lvl5pPr>
          </a:lstStyle>
          <a:p>
            <a:pPr lvl="0"/>
            <a:r>
              <a:rPr lang="en-US" dirty="0"/>
              <a:t>HEADLINE IN ALL CAPS</a:t>
            </a:r>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286929309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Plain with hexagon pattern">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tx2"/>
                </a:solidFill>
              </a:defRPr>
            </a:lvl1pPr>
          </a:lstStyle>
          <a:p>
            <a:r>
              <a:rPr lang="en-US" dirty="0"/>
              <a:t>CLICK TO EDIT MASTER TITLE STYLE</a:t>
            </a:r>
          </a:p>
        </p:txBody>
      </p:sp>
      <p:sp>
        <p:nvSpPr>
          <p:cNvPr id="3" name="Text Placeholder 2"/>
          <p:cNvSpPr>
            <a:spLocks noGrp="1"/>
          </p:cNvSpPr>
          <p:nvPr>
            <p:ph type="body" sz="quarter" idx="10"/>
          </p:nvPr>
        </p:nvSpPr>
        <p:spPr>
          <a:xfrm>
            <a:off x="457200" y="841827"/>
            <a:ext cx="7503886" cy="403435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grpSp>
        <p:nvGrpSpPr>
          <p:cNvPr id="5" name="Group 9"/>
          <p:cNvGrpSpPr/>
          <p:nvPr userDrawn="1"/>
        </p:nvGrpSpPr>
        <p:grpSpPr>
          <a:xfrm>
            <a:off x="7005898" y="1436807"/>
            <a:ext cx="2276408" cy="2004468"/>
            <a:chOff x="79884" y="-148379"/>
            <a:chExt cx="2180505" cy="1920022"/>
          </a:xfrm>
        </p:grpSpPr>
        <p:sp>
          <p:nvSpPr>
            <p:cNvPr id="6" name="Hexagon 16"/>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9" name="Hexagon 17"/>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0" name="Hexagon 18"/>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1" name="Hexagon 19"/>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2" name="Hexagon 20"/>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grpSp>
        <p:nvGrpSpPr>
          <p:cNvPr id="13" name="Group 27"/>
          <p:cNvGrpSpPr/>
          <p:nvPr userDrawn="1"/>
        </p:nvGrpSpPr>
        <p:grpSpPr>
          <a:xfrm>
            <a:off x="-86407" y="2777954"/>
            <a:ext cx="2276408" cy="2004468"/>
            <a:chOff x="79884" y="-148379"/>
            <a:chExt cx="2180505" cy="1920022"/>
          </a:xfrm>
        </p:grpSpPr>
        <p:sp>
          <p:nvSpPr>
            <p:cNvPr id="14" name="Hexagon 28"/>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5" name="Hexagon 29"/>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6" name="Hexagon 30"/>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7" name="Hexagon 31"/>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sp>
          <p:nvSpPr>
            <p:cNvPr id="18" name="Hexagon 32"/>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2"/>
                </a:solidFill>
              </a:endParaRPr>
            </a:p>
          </p:txBody>
        </p:sp>
      </p:grpSp>
    </p:spTree>
    <p:extLst>
      <p:ext uri="{BB962C8B-B14F-4D97-AF65-F5344CB8AC3E}">
        <p14:creationId xmlns:p14="http://schemas.microsoft.com/office/powerpoint/2010/main" val="91460943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DMI TEMPLATE - Cover Slide 7">
    <p:bg>
      <p:bgPr>
        <a:blipFill rotWithShape="1">
          <a:blip r:embed="rId2"/>
          <a:stretch>
            <a:fillRect/>
          </a:stretch>
        </a:blipFill>
        <a:effectLst/>
      </p:bgPr>
    </p:bg>
    <p:spTree>
      <p:nvGrpSpPr>
        <p:cNvPr id="1" name="Shape 79"/>
        <p:cNvGrpSpPr/>
        <p:nvPr/>
      </p:nvGrpSpPr>
      <p:grpSpPr>
        <a:xfrm>
          <a:off x="0" y="0"/>
          <a:ext cx="0" cy="0"/>
          <a:chOff x="0" y="0"/>
          <a:chExt cx="0" cy="0"/>
        </a:xfrm>
      </p:grpSpPr>
      <p:sp>
        <p:nvSpPr>
          <p:cNvPr id="81" name="Shape 81"/>
          <p:cNvSpPr txBox="1">
            <a:spLocks noGrp="1"/>
          </p:cNvSpPr>
          <p:nvPr>
            <p:ph type="ctrTitle" hasCustomPrompt="1"/>
          </p:nvPr>
        </p:nvSpPr>
        <p:spPr>
          <a:xfrm>
            <a:off x="685800" y="2589200"/>
            <a:ext cx="6963000" cy="1744800"/>
          </a:xfrm>
          <a:prstGeom prst="rect">
            <a:avLst/>
          </a:prstGeom>
        </p:spPr>
        <p:txBody>
          <a:bodyPr lIns="91425" tIns="91425" rIns="91425" bIns="91425" anchor="b" anchorCtr="0"/>
          <a:lstStyle>
            <a:lvl1pPr rtl="0">
              <a:spcBef>
                <a:spcPts val="0"/>
              </a:spcBef>
              <a:buClr>
                <a:schemeClr val="lt1"/>
              </a:buClr>
              <a:buSzPct val="100000"/>
              <a:buFont typeface="Raleway"/>
              <a:defRPr sz="4000">
                <a:solidFill>
                  <a:schemeClr val="lt1"/>
                </a:solidFill>
                <a:latin typeface="Raleway"/>
                <a:ea typeface="Raleway"/>
                <a:cs typeface="Raleway"/>
                <a:sym typeface="Raleway"/>
              </a:defRPr>
            </a:lvl1pPr>
            <a:lvl2pPr rtl="0">
              <a:spcBef>
                <a:spcPts val="0"/>
              </a:spcBef>
              <a:buClr>
                <a:schemeClr val="lt1"/>
              </a:buClr>
              <a:buSzPct val="100000"/>
              <a:defRPr sz="4800">
                <a:solidFill>
                  <a:schemeClr val="lt1"/>
                </a:solidFill>
              </a:defRPr>
            </a:lvl2pPr>
            <a:lvl3pPr rtl="0">
              <a:spcBef>
                <a:spcPts val="0"/>
              </a:spcBef>
              <a:buClr>
                <a:schemeClr val="lt1"/>
              </a:buClr>
              <a:buSzPct val="100000"/>
              <a:defRPr sz="4800">
                <a:solidFill>
                  <a:schemeClr val="lt1"/>
                </a:solidFill>
              </a:defRPr>
            </a:lvl3pPr>
            <a:lvl4pPr rtl="0">
              <a:spcBef>
                <a:spcPts val="0"/>
              </a:spcBef>
              <a:buClr>
                <a:schemeClr val="lt1"/>
              </a:buClr>
              <a:buSzPct val="100000"/>
              <a:defRPr sz="4800">
                <a:solidFill>
                  <a:schemeClr val="lt1"/>
                </a:solidFill>
              </a:defRPr>
            </a:lvl4pPr>
            <a:lvl5pPr rtl="0">
              <a:spcBef>
                <a:spcPts val="0"/>
              </a:spcBef>
              <a:buClr>
                <a:schemeClr val="lt1"/>
              </a:buClr>
              <a:buSzPct val="100000"/>
              <a:defRPr sz="4800">
                <a:solidFill>
                  <a:schemeClr val="lt1"/>
                </a:solidFill>
              </a:defRPr>
            </a:lvl5pPr>
            <a:lvl6pPr rtl="0">
              <a:spcBef>
                <a:spcPts val="0"/>
              </a:spcBef>
              <a:buClr>
                <a:schemeClr val="lt1"/>
              </a:buClr>
              <a:buSzPct val="100000"/>
              <a:defRPr sz="4800">
                <a:solidFill>
                  <a:schemeClr val="lt1"/>
                </a:solidFill>
              </a:defRPr>
            </a:lvl6pPr>
            <a:lvl7pPr rtl="0">
              <a:spcBef>
                <a:spcPts val="0"/>
              </a:spcBef>
              <a:buClr>
                <a:schemeClr val="lt1"/>
              </a:buClr>
              <a:buSzPct val="100000"/>
              <a:defRPr sz="4800">
                <a:solidFill>
                  <a:schemeClr val="lt1"/>
                </a:solidFill>
              </a:defRPr>
            </a:lvl7pPr>
            <a:lvl8pPr rtl="0">
              <a:spcBef>
                <a:spcPts val="0"/>
              </a:spcBef>
              <a:buClr>
                <a:schemeClr val="lt1"/>
              </a:buClr>
              <a:buSzPct val="100000"/>
              <a:defRPr sz="4800">
                <a:solidFill>
                  <a:schemeClr val="lt1"/>
                </a:solidFill>
              </a:defRPr>
            </a:lvl8pPr>
            <a:lvl9pPr rtl="0">
              <a:spcBef>
                <a:spcPts val="0"/>
              </a:spcBef>
              <a:buClr>
                <a:schemeClr val="lt1"/>
              </a:buClr>
              <a:buSzPct val="100000"/>
              <a:defRPr sz="4800">
                <a:solidFill>
                  <a:schemeClr val="lt1"/>
                </a:solidFill>
              </a:defRPr>
            </a:lvl9pPr>
          </a:lstStyle>
          <a:p>
            <a:r>
              <a:rPr lang="en-US"/>
              <a:t>CLICK TO EDIT MASTER TITLE STYLE</a:t>
            </a:r>
            <a:endParaRPr/>
          </a:p>
        </p:txBody>
      </p:sp>
      <p:sp>
        <p:nvSpPr>
          <p:cNvPr id="7"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pic>
        <p:nvPicPr>
          <p:cNvPr id="8" name="Shape 112"/>
          <p:cNvPicPr preferRelativeResize="0"/>
          <p:nvPr/>
        </p:nvPicPr>
        <p:blipFill>
          <a:blip r:embed="rId3">
            <a:alphaModFix/>
          </a:blip>
          <a:stretch>
            <a:fillRect/>
          </a:stretch>
        </p:blipFill>
        <p:spPr>
          <a:xfrm>
            <a:off x="7876325" y="4408200"/>
            <a:ext cx="954150" cy="434125"/>
          </a:xfrm>
          <a:prstGeom prst="rect">
            <a:avLst/>
          </a:prstGeom>
          <a:noFill/>
          <a:ln>
            <a:noFill/>
          </a:ln>
        </p:spPr>
      </p:pic>
      <p:sp>
        <p:nvSpPr>
          <p:cNvPr id="5" name="Shape 111"/>
          <p:cNvSpPr/>
          <p:nvPr/>
        </p:nvSpPr>
        <p:spPr>
          <a:xfrm flipH="1">
            <a:off x="6399600" y="3563101"/>
            <a:ext cx="2744399" cy="1580399"/>
          </a:xfrm>
          <a:prstGeom prst="rtTriangle">
            <a:avLst/>
          </a:prstGeom>
          <a:solidFill>
            <a:srgbClr val="FFFFFF"/>
          </a:solidFill>
          <a:ln>
            <a:noFill/>
          </a:ln>
        </p:spPr>
        <p:txBody>
          <a:bodyPr lIns="91425" tIns="91425" rIns="91425" bIns="91425" anchor="ctr" anchorCtr="0">
            <a:noAutofit/>
          </a:bodyPr>
          <a:lstStyle/>
          <a:p>
            <a:pPr>
              <a:spcBef>
                <a:spcPts val="0"/>
              </a:spcBef>
              <a:buNone/>
            </a:pPr>
            <a:endParaRPr>
              <a:latin typeface="Raleway"/>
              <a:ea typeface="Raleway"/>
              <a:cs typeface="Raleway"/>
            </a:endParaRPr>
          </a:p>
        </p:txBody>
      </p:sp>
      <p:pic>
        <p:nvPicPr>
          <p:cNvPr id="9" name="Picture 8"/>
          <p:cNvPicPr>
            <a:picLocks noChangeAspect="1"/>
          </p:cNvPicPr>
          <p:nvPr userDrawn="1"/>
        </p:nvPicPr>
        <p:blipFill>
          <a:blip r:embed="rId4"/>
          <a:stretch>
            <a:fillRect/>
          </a:stretch>
        </p:blipFill>
        <p:spPr>
          <a:xfrm>
            <a:off x="7919509" y="4501144"/>
            <a:ext cx="980040" cy="444944"/>
          </a:xfrm>
          <a:prstGeom prst="rect">
            <a:avLst/>
          </a:prstGeom>
        </p:spPr>
      </p:pic>
    </p:spTree>
    <p:extLst>
      <p:ext uri="{BB962C8B-B14F-4D97-AF65-F5344CB8AC3E}">
        <p14:creationId xmlns:p14="http://schemas.microsoft.com/office/powerpoint/2010/main" val="21025264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DMI TEMPLATE - Cover Slide 1">
    <p:bg>
      <p:bgPr>
        <a:blipFill rotWithShape="1">
          <a:blip r:embed="rId2">
            <a:alphaModFix/>
          </a:blip>
          <a:stretch>
            <a:fillRect/>
          </a:stretch>
        </a:blipFill>
        <a:effectLst/>
      </p:bgPr>
    </p:bg>
    <p:spTree>
      <p:nvGrpSpPr>
        <p:cNvPr id="1" name="Shape 30"/>
        <p:cNvGrpSpPr/>
        <p:nvPr/>
      </p:nvGrpSpPr>
      <p:grpSpPr>
        <a:xfrm>
          <a:off x="0" y="0"/>
          <a:ext cx="0" cy="0"/>
          <a:chOff x="0" y="0"/>
          <a:chExt cx="0" cy="0"/>
        </a:xfrm>
      </p:grpSpPr>
      <p:sp>
        <p:nvSpPr>
          <p:cNvPr id="31" name="Shape 31"/>
          <p:cNvSpPr txBox="1">
            <a:spLocks noGrp="1"/>
          </p:cNvSpPr>
          <p:nvPr>
            <p:ph type="ctrTitle" hasCustomPrompt="1"/>
          </p:nvPr>
        </p:nvSpPr>
        <p:spPr>
          <a:xfrm>
            <a:off x="685800" y="2589200"/>
            <a:ext cx="6963000" cy="17448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lt1"/>
              </a:buClr>
              <a:buFont typeface="Raleway"/>
              <a:buNone/>
              <a:defRPr sz="4000" b="1" i="0" u="none" strike="noStrike" cap="none">
                <a:solidFill>
                  <a:schemeClr val="lt1"/>
                </a:solidFill>
                <a:latin typeface="Raleway"/>
                <a:ea typeface="Raleway"/>
                <a:cs typeface="Raleway"/>
                <a:sym typeface="Raleway"/>
              </a:defRPr>
            </a:lvl1pPr>
            <a:lvl2pPr marL="0" marR="0" lvl="1" indent="0" algn="l" rtl="0">
              <a:lnSpc>
                <a:spcPct val="100000"/>
              </a:lnSpc>
              <a:spcBef>
                <a:spcPts val="0"/>
              </a:spcBef>
              <a:spcAft>
                <a:spcPts val="0"/>
              </a:spcAft>
              <a:buClr>
                <a:schemeClr val="lt1"/>
              </a:buClr>
              <a:buFont typeface="Arial"/>
              <a:buNone/>
              <a:defRPr sz="4800" b="1" i="0" u="none" strike="noStrike" cap="none">
                <a:solidFill>
                  <a:schemeClr val="lt1"/>
                </a:solidFill>
                <a:latin typeface="Arial"/>
                <a:ea typeface="Arial"/>
                <a:cs typeface="Arial"/>
                <a:sym typeface="Arial"/>
              </a:defRPr>
            </a:lvl2pPr>
            <a:lvl3pPr lvl="2" indent="0" rtl="0">
              <a:spcBef>
                <a:spcPts val="0"/>
              </a:spcBef>
              <a:buClr>
                <a:schemeClr val="lt1"/>
              </a:buClr>
              <a:buFont typeface="Arial"/>
              <a:buNone/>
              <a:defRPr sz="4800" b="1">
                <a:solidFill>
                  <a:schemeClr val="lt1"/>
                </a:solidFill>
              </a:defRPr>
            </a:lvl3pPr>
            <a:lvl4pPr lvl="3" indent="0" rtl="0">
              <a:spcBef>
                <a:spcPts val="0"/>
              </a:spcBef>
              <a:buClr>
                <a:schemeClr val="lt1"/>
              </a:buClr>
              <a:buFont typeface="Arial"/>
              <a:buNone/>
              <a:defRPr sz="4800" b="1">
                <a:solidFill>
                  <a:schemeClr val="lt1"/>
                </a:solidFill>
              </a:defRPr>
            </a:lvl4pPr>
            <a:lvl5pPr lvl="4" indent="0" rtl="0">
              <a:spcBef>
                <a:spcPts val="0"/>
              </a:spcBef>
              <a:buClr>
                <a:schemeClr val="lt1"/>
              </a:buClr>
              <a:buFont typeface="Arial"/>
              <a:buNone/>
              <a:defRPr sz="4800" b="1">
                <a:solidFill>
                  <a:schemeClr val="lt1"/>
                </a:solidFill>
              </a:defRPr>
            </a:lvl5pPr>
            <a:lvl6pPr lvl="5" indent="0" rtl="0">
              <a:spcBef>
                <a:spcPts val="0"/>
              </a:spcBef>
              <a:buClr>
                <a:schemeClr val="lt1"/>
              </a:buClr>
              <a:buFont typeface="Arial"/>
              <a:buNone/>
              <a:defRPr sz="4800" b="1">
                <a:solidFill>
                  <a:schemeClr val="lt1"/>
                </a:solidFill>
              </a:defRPr>
            </a:lvl6pPr>
            <a:lvl7pPr lvl="6" indent="0" rtl="0">
              <a:spcBef>
                <a:spcPts val="0"/>
              </a:spcBef>
              <a:buClr>
                <a:schemeClr val="lt1"/>
              </a:buClr>
              <a:buFont typeface="Arial"/>
              <a:buNone/>
              <a:defRPr sz="4800" b="1">
                <a:solidFill>
                  <a:schemeClr val="lt1"/>
                </a:solidFill>
              </a:defRPr>
            </a:lvl7pPr>
            <a:lvl8pPr lvl="7" indent="0" rtl="0">
              <a:spcBef>
                <a:spcPts val="0"/>
              </a:spcBef>
              <a:buClr>
                <a:schemeClr val="lt1"/>
              </a:buClr>
              <a:buFont typeface="Arial"/>
              <a:buNone/>
              <a:defRPr sz="4800" b="1">
                <a:solidFill>
                  <a:schemeClr val="lt1"/>
                </a:solidFill>
              </a:defRPr>
            </a:lvl8pPr>
            <a:lvl9pPr lvl="8" indent="0" rtl="0">
              <a:spcBef>
                <a:spcPts val="0"/>
              </a:spcBef>
              <a:buClr>
                <a:schemeClr val="lt1"/>
              </a:buClr>
              <a:buFont typeface="Arial"/>
              <a:buNone/>
              <a:defRPr sz="4800" b="1">
                <a:solidFill>
                  <a:schemeClr val="lt1"/>
                </a:solidFill>
              </a:defRPr>
            </a:lvl9pPr>
          </a:lstStyle>
          <a:p>
            <a:r>
              <a:rPr lang="en-US"/>
              <a:t>CLICK TO EDIT MASTER TITLE STYLE</a:t>
            </a:r>
            <a:endParaRPr/>
          </a:p>
        </p:txBody>
      </p:sp>
      <p:sp>
        <p:nvSpPr>
          <p:cNvPr id="32" name="Shape 32"/>
          <p:cNvSpPr/>
          <p:nvPr/>
        </p:nvSpPr>
        <p:spPr>
          <a:xfrm flipH="1">
            <a:off x="6399599" y="3563101"/>
            <a:ext cx="2744400" cy="1580400"/>
          </a:xfrm>
          <a:prstGeom prst="rtTriangle">
            <a:avLst/>
          </a:prstGeom>
          <a:solidFill>
            <a:srgbClr val="FFFFFF"/>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Raleway"/>
              <a:ea typeface="Raleway"/>
              <a:cs typeface="Raleway"/>
              <a:sym typeface="Raleway"/>
            </a:endParaRPr>
          </a:p>
        </p:txBody>
      </p:sp>
      <p:pic>
        <p:nvPicPr>
          <p:cNvPr id="5" name="Picture 4"/>
          <p:cNvPicPr>
            <a:picLocks noChangeAspect="1"/>
          </p:cNvPicPr>
          <p:nvPr userDrawn="1"/>
        </p:nvPicPr>
        <p:blipFill>
          <a:blip r:embed="rId3"/>
          <a:stretch>
            <a:fillRect/>
          </a:stretch>
        </p:blipFill>
        <p:spPr>
          <a:xfrm>
            <a:off x="7919509" y="4501144"/>
            <a:ext cx="980040" cy="444944"/>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MI TEMPLATE - Cover Slide 12">
    <p:bg>
      <p:bgPr>
        <a:blipFill>
          <a:blip r:embed="rId2">
            <a:alphaModFix/>
          </a:blip>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2790825" y="2391789"/>
            <a:ext cx="6136749" cy="1579838"/>
          </a:xfrm>
          <a:prstGeom prst="rect">
            <a:avLst/>
          </a:prstGeom>
        </p:spPr>
        <p:txBody>
          <a:bodyPr lIns="91425" tIns="91425" rIns="91425" bIns="91425" anchor="b" anchorCtr="0"/>
          <a:lstStyle>
            <a:lvl1pPr algn="r"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a:t>CLICK TO EDIT MASTER TITLE STYLE</a:t>
            </a:r>
          </a:p>
        </p:txBody>
      </p:sp>
    </p:spTree>
    <p:extLst>
      <p:ext uri="{BB962C8B-B14F-4D97-AF65-F5344CB8AC3E}">
        <p14:creationId xmlns:p14="http://schemas.microsoft.com/office/powerpoint/2010/main" val="879519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DMI TEMPLATE - Cover Slide 12">
    <p:bg>
      <p:bgPr>
        <a:blipFill dpi="0" rotWithShape="1">
          <a:blip r:embed="rId2">
            <a:lum/>
          </a:blip>
          <a:srcRect/>
          <a:stretch>
            <a:fillRect/>
          </a:stretch>
        </a:blipFill>
        <a:effectLst/>
      </p:bgPr>
    </p:bg>
    <p:spTree>
      <p:nvGrpSpPr>
        <p:cNvPr id="1" name="Shape 116"/>
        <p:cNvGrpSpPr/>
        <p:nvPr/>
      </p:nvGrpSpPr>
      <p:grpSpPr>
        <a:xfrm>
          <a:off x="0" y="0"/>
          <a:ext cx="0" cy="0"/>
          <a:chOff x="0" y="0"/>
          <a:chExt cx="0" cy="0"/>
        </a:xfrm>
      </p:grpSpPr>
      <p:sp>
        <p:nvSpPr>
          <p:cNvPr id="117" name="Shape 117"/>
          <p:cNvSpPr txBox="1">
            <a:spLocks noGrp="1"/>
          </p:cNvSpPr>
          <p:nvPr>
            <p:ph type="title" hasCustomPrompt="1"/>
          </p:nvPr>
        </p:nvSpPr>
        <p:spPr>
          <a:xfrm>
            <a:off x="4338918" y="1075764"/>
            <a:ext cx="4588656" cy="2662780"/>
          </a:xfrm>
          <a:prstGeom prst="rect">
            <a:avLst/>
          </a:prstGeom>
        </p:spPr>
        <p:txBody>
          <a:bodyPr lIns="91425" tIns="91425" rIns="91425" bIns="91425" anchor="ctr" anchorCtr="0"/>
          <a:lstStyle>
            <a:lvl1pPr algn="l" rtl="0">
              <a:spcBef>
                <a:spcPts val="0"/>
              </a:spcBef>
              <a:buNone/>
              <a:defRPr sz="4000"/>
            </a:lvl1pPr>
            <a:lvl2pPr algn="r" rtl="0">
              <a:spcBef>
                <a:spcPts val="0"/>
              </a:spcBef>
              <a:buNone/>
              <a:defRPr/>
            </a:lvl2pPr>
            <a:lvl3pPr algn="r" rtl="0">
              <a:spcBef>
                <a:spcPts val="0"/>
              </a:spcBef>
              <a:buNone/>
              <a:defRPr/>
            </a:lvl3pPr>
            <a:lvl4pPr algn="r" rtl="0">
              <a:spcBef>
                <a:spcPts val="0"/>
              </a:spcBef>
              <a:buNone/>
              <a:defRPr/>
            </a:lvl4pPr>
            <a:lvl5pPr algn="r" rtl="0">
              <a:spcBef>
                <a:spcPts val="0"/>
              </a:spcBef>
              <a:buNone/>
              <a:defRPr/>
            </a:lvl5pPr>
            <a:lvl6pPr algn="r" rtl="0">
              <a:spcBef>
                <a:spcPts val="0"/>
              </a:spcBef>
              <a:buNone/>
              <a:defRPr/>
            </a:lvl6pPr>
            <a:lvl7pPr algn="r" rtl="0">
              <a:spcBef>
                <a:spcPts val="0"/>
              </a:spcBef>
              <a:buNone/>
              <a:defRPr/>
            </a:lvl7pPr>
            <a:lvl8pPr algn="r" rtl="0">
              <a:spcBef>
                <a:spcPts val="0"/>
              </a:spcBef>
              <a:buNone/>
              <a:defRPr/>
            </a:lvl8pPr>
            <a:lvl9pPr algn="r">
              <a:spcBef>
                <a:spcPts val="0"/>
              </a:spcBef>
              <a:buNone/>
              <a:defRPr/>
            </a:lvl9pPr>
          </a:lstStyle>
          <a:p>
            <a:r>
              <a:rPr lang="en-US"/>
              <a:t>CLICK TO EDIT MASTER TITLE STYLE</a:t>
            </a:r>
          </a:p>
        </p:txBody>
      </p:sp>
      <p:sp>
        <p:nvSpPr>
          <p:cNvPr id="8" name="Text Placeholder 7"/>
          <p:cNvSpPr>
            <a:spLocks noGrp="1"/>
          </p:cNvSpPr>
          <p:nvPr>
            <p:ph type="body" sz="quarter" idx="10"/>
          </p:nvPr>
        </p:nvSpPr>
        <p:spPr>
          <a:xfrm>
            <a:off x="4338638" y="3738563"/>
            <a:ext cx="4589462" cy="555625"/>
          </a:xfrm>
          <a:prstGeom prst="rect">
            <a:avLst/>
          </a:prstGeom>
        </p:spPr>
        <p:txBody>
          <a:bodyPr/>
          <a:lstStyle>
            <a:lvl1pPr>
              <a:defRPr>
                <a:solidFill>
                  <a:schemeClr val="tx1"/>
                </a:solidFill>
                <a:latin typeface="Raleway" charset="0"/>
                <a:ea typeface="Raleway" charset="0"/>
                <a:cs typeface="Raleway" charset="0"/>
              </a:defRPr>
            </a:lvl1pPr>
          </a:lstStyle>
          <a:p>
            <a:pPr lvl="0"/>
            <a:r>
              <a:rPr lang="en-US"/>
              <a:t>Click to edit Master text styles</a:t>
            </a:r>
          </a:p>
        </p:txBody>
      </p:sp>
    </p:spTree>
    <p:extLst>
      <p:ext uri="{BB962C8B-B14F-4D97-AF65-F5344CB8AC3E}">
        <p14:creationId xmlns:p14="http://schemas.microsoft.com/office/powerpoint/2010/main" val="1791354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DMI TEMPLATE - Content 1">
    <p:bg>
      <p:bgRef idx="1001">
        <a:schemeClr val="bg1"/>
      </p:bgRef>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457200" y="841827"/>
            <a:ext cx="7503886" cy="4034351"/>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tabLst/>
              <a:defRPr sz="2000">
                <a:latin typeface="Raleway"/>
                <a:cs typeface="Raleway"/>
              </a:defRPr>
            </a:lvl2pPr>
            <a:lvl3pPr marL="1085850" indent="-342900">
              <a:buClr>
                <a:schemeClr val="accent1"/>
              </a:buClr>
              <a:buFont typeface="Lucida Grande"/>
              <a:buChar char="›"/>
              <a:defRPr sz="2000">
                <a:latin typeface="Raleway"/>
                <a:cs typeface="Raleway"/>
              </a:defRPr>
            </a:lvl3pPr>
            <a:lvl4pPr marL="1487488"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tabLst/>
              <a:defRPr sz="200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961201876"/>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DMI TEMPLATE - Content 2">
    <p:bg>
      <p:bgPr>
        <a:solidFill>
          <a:srgbClr val="F0EFEB"/>
        </a:solidFill>
        <a:effectLst/>
      </p:bgPr>
    </p:bg>
    <p:spTree>
      <p:nvGrpSpPr>
        <p:cNvPr id="1" name="Shape 245"/>
        <p:cNvGrpSpPr/>
        <p:nvPr/>
      </p:nvGrpSpPr>
      <p:grpSpPr>
        <a:xfrm>
          <a:off x="0" y="0"/>
          <a:ext cx="0" cy="0"/>
          <a:chOff x="0" y="0"/>
          <a:chExt cx="0" cy="0"/>
        </a:xfrm>
      </p:grpSpPr>
      <p:sp>
        <p:nvSpPr>
          <p:cNvPr id="7" name="Title 1"/>
          <p:cNvSpPr>
            <a:spLocks noGrp="1"/>
          </p:cNvSpPr>
          <p:nvPr>
            <p:ph type="title" hasCustomPrompt="1"/>
          </p:nvPr>
        </p:nvSpPr>
        <p:spPr>
          <a:xfrm>
            <a:off x="229325" y="229326"/>
            <a:ext cx="5001899" cy="425872"/>
          </a:xfrm>
        </p:spPr>
        <p:txBody>
          <a:bodyPr vert="horz" anchor="t"/>
          <a:lstStyle>
            <a:lvl1pPr>
              <a:defRPr sz="1400">
                <a:solidFill>
                  <a:schemeClr val="bg2"/>
                </a:solidFill>
              </a:defRPr>
            </a:lvl1pPr>
          </a:lstStyle>
          <a:p>
            <a:r>
              <a:rPr lang="en-US"/>
              <a:t>CLICK TO EDIT MASTER TITLE STYLE</a:t>
            </a:r>
          </a:p>
        </p:txBody>
      </p:sp>
      <p:sp>
        <p:nvSpPr>
          <p:cNvPr id="3" name="Text Placeholder 2"/>
          <p:cNvSpPr>
            <a:spLocks noGrp="1"/>
          </p:cNvSpPr>
          <p:nvPr>
            <p:ph type="body" sz="quarter" idx="10"/>
          </p:nvPr>
        </p:nvSpPr>
        <p:spPr>
          <a:xfrm>
            <a:off x="457200" y="841828"/>
            <a:ext cx="7504113" cy="4028360"/>
          </a:xfrm>
          <a:prstGeom prst="rect">
            <a:avLst/>
          </a:prstGeom>
        </p:spPr>
        <p:txBody>
          <a:bodyPr vert="horz"/>
          <a:lstStyle>
            <a:lvl1pPr marL="342900" indent="-342900">
              <a:buClr>
                <a:schemeClr val="accent1"/>
              </a:buClr>
              <a:buFont typeface="Lucida Grande"/>
              <a:buChar char="›"/>
              <a:defRPr sz="2000">
                <a:latin typeface="Raleway"/>
                <a:cs typeface="Raleway"/>
              </a:defRPr>
            </a:lvl1pPr>
            <a:lvl2pPr marL="744538" indent="-342900">
              <a:buClr>
                <a:schemeClr val="accent1"/>
              </a:buClr>
              <a:buFont typeface="Lucida Grande"/>
              <a:buChar char="›"/>
              <a:defRPr sz="2000">
                <a:latin typeface="Raleway"/>
                <a:cs typeface="Raleway"/>
              </a:defRPr>
            </a:lvl2pPr>
            <a:lvl3pPr marL="1088136" indent="-342900">
              <a:spcBef>
                <a:spcPts val="0"/>
              </a:spcBef>
              <a:buClr>
                <a:schemeClr val="accent1"/>
              </a:buClr>
              <a:buFont typeface="Lucida Grande"/>
              <a:buChar char="›"/>
              <a:defRPr sz="2000">
                <a:latin typeface="Raleway"/>
                <a:cs typeface="Raleway"/>
              </a:defRPr>
            </a:lvl3pPr>
            <a:lvl4pPr marL="1490472" indent="-342900">
              <a:buClr>
                <a:schemeClr val="accent1"/>
              </a:buClr>
              <a:buFont typeface="Lucida Grande"/>
              <a:buChar char="›"/>
              <a:defRPr sz="2000">
                <a:latin typeface="Raleway"/>
                <a:cs typeface="Raleway"/>
              </a:defRPr>
            </a:lvl4pPr>
            <a:lvl5pPr marL="1828800" indent="-342900">
              <a:buClr>
                <a:schemeClr val="accent1"/>
              </a:buClr>
              <a:buFont typeface="Lucida Grande"/>
              <a:buChar char="›"/>
              <a:defRPr sz="2000">
                <a:latin typeface="Raleway"/>
                <a:cs typeface="Ralewa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spTree>
    <p:extLst>
      <p:ext uri="{BB962C8B-B14F-4D97-AF65-F5344CB8AC3E}">
        <p14:creationId xmlns:p14="http://schemas.microsoft.com/office/powerpoint/2010/main" val="154793719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685800" y="2376800"/>
            <a:ext cx="6963000" cy="1957200"/>
          </a:xfrm>
          <a:prstGeom prst="rect">
            <a:avLst/>
          </a:prstGeom>
          <a:noFill/>
          <a:ln>
            <a:noFill/>
          </a:ln>
        </p:spPr>
        <p:txBody>
          <a:bodyPr lIns="91425" tIns="91425" rIns="91425" bIns="91425" anchor="b" anchorCtr="0"/>
          <a:lstStyle>
            <a:lvl1pPr rtl="0">
              <a:spcBef>
                <a:spcPts val="0"/>
              </a:spcBef>
              <a:buClr>
                <a:schemeClr val="dk2"/>
              </a:buClr>
              <a:buSzPct val="100000"/>
              <a:buFont typeface="Raleway"/>
              <a:buNone/>
              <a:defRPr sz="4800" b="1">
                <a:solidFill>
                  <a:schemeClr val="dk2"/>
                </a:solidFill>
                <a:latin typeface="Raleway"/>
                <a:ea typeface="Raleway"/>
                <a:cs typeface="Raleway"/>
                <a:sym typeface="Raleway"/>
              </a:defRPr>
            </a:lvl1pPr>
            <a:lvl2pPr rtl="0">
              <a:spcBef>
                <a:spcPts val="0"/>
              </a:spcBef>
              <a:buClr>
                <a:schemeClr val="dk2"/>
              </a:buClr>
              <a:buSzPct val="100000"/>
              <a:buNone/>
              <a:defRPr sz="3600" b="1">
                <a:solidFill>
                  <a:schemeClr val="dk2"/>
                </a:solidFill>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endParaRPr lang="en-US"/>
          </a:p>
        </p:txBody>
      </p:sp>
      <p:cxnSp>
        <p:nvCxnSpPr>
          <p:cNvPr id="33" name="Shape 33"/>
          <p:cNvCxnSpPr/>
          <p:nvPr/>
        </p:nvCxnSpPr>
        <p:spPr>
          <a:xfrm rot="10800000">
            <a:off x="0" y="5306500"/>
            <a:ext cx="9120600" cy="0"/>
          </a:xfrm>
          <a:prstGeom prst="straightConnector1">
            <a:avLst/>
          </a:prstGeom>
          <a:noFill/>
          <a:ln w="9525" cap="flat">
            <a:solidFill>
              <a:srgbClr val="FF0000"/>
            </a:solidFill>
            <a:prstDash val="solid"/>
            <a:round/>
            <a:headEnd type="none" w="lg" len="lg"/>
            <a:tailEnd type="none" w="lg" len="lg"/>
          </a:ln>
        </p:spPr>
      </p:cxnSp>
      <p:sp>
        <p:nvSpPr>
          <p:cNvPr id="8" name="Shape 148"/>
          <p:cNvSpPr txBox="1"/>
          <p:nvPr/>
        </p:nvSpPr>
        <p:spPr>
          <a:xfrm rot="5400000">
            <a:off x="-807255" y="3645653"/>
            <a:ext cx="1853399" cy="219600"/>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Helvetica Neue"/>
              <a:buNone/>
            </a:pPr>
            <a:r>
              <a:rPr lang="en" sz="600" b="0" i="0" u="none" strike="noStrike" cap="none" baseline="0">
                <a:solidFill>
                  <a:schemeClr val="bg2"/>
                </a:solidFill>
                <a:latin typeface="Helvetica Neue"/>
                <a:ea typeface="Helvetica Neue"/>
                <a:cs typeface="Helvetica Neue"/>
                <a:sym typeface="Helvetica Neue"/>
              </a:rPr>
              <a:t>© 201</a:t>
            </a:r>
            <a:r>
              <a:rPr lang="en-US" sz="600">
                <a:solidFill>
                  <a:schemeClr val="bg2"/>
                </a:solidFill>
                <a:latin typeface="Helvetica Neue"/>
                <a:ea typeface="Helvetica Neue"/>
                <a:cs typeface="Helvetica Neue"/>
                <a:sym typeface="Helvetica Neue"/>
              </a:rPr>
              <a:t>7</a:t>
            </a:r>
            <a:r>
              <a:rPr lang="en" sz="600">
                <a:solidFill>
                  <a:schemeClr val="bg2"/>
                </a:solidFill>
                <a:latin typeface="Helvetica Neue"/>
                <a:ea typeface="Helvetica Neue"/>
                <a:cs typeface="Helvetica Neue"/>
                <a:sym typeface="Helvetica Neue"/>
              </a:rPr>
              <a:t> </a:t>
            </a:r>
            <a:r>
              <a:rPr lang="en" sz="600" b="0" i="0" u="none" strike="noStrike" cap="none" baseline="0">
                <a:solidFill>
                  <a:schemeClr val="bg2"/>
                </a:solidFill>
                <a:latin typeface="Helvetica Neue"/>
                <a:ea typeface="Helvetica Neue"/>
                <a:cs typeface="Helvetica Neue"/>
                <a:sym typeface="Helvetica Neue"/>
              </a:rPr>
              <a:t>DMI </a:t>
            </a:r>
            <a:r>
              <a:rPr lang="en" sz="600">
                <a:solidFill>
                  <a:schemeClr val="bg2"/>
                </a:solidFill>
                <a:latin typeface="Helvetica Neue"/>
                <a:ea typeface="Helvetica Neue"/>
                <a:cs typeface="Helvetica Neue"/>
                <a:sym typeface="Helvetica Neue"/>
              </a:rPr>
              <a:t>CONFIDENTIAL &amp; PROPRIETARY</a:t>
            </a:r>
          </a:p>
          <a:p>
            <a:pPr marL="0" marR="0" lvl="0" indent="0" rtl="0">
              <a:lnSpc>
                <a:spcPct val="100000"/>
              </a:lnSpc>
              <a:spcBef>
                <a:spcPts val="0"/>
              </a:spcBef>
              <a:spcAft>
                <a:spcPts val="0"/>
              </a:spcAft>
              <a:buClr>
                <a:srgbClr val="000000"/>
              </a:buClr>
              <a:buFont typeface="Arial"/>
              <a:buNone/>
            </a:pPr>
            <a:endParaRPr sz="600" b="0" i="0" u="none" strike="noStrike" cap="none" baseline="0">
              <a:solidFill>
                <a:schemeClr val="bg2"/>
              </a:solidFill>
              <a:latin typeface="Helvetica Neue"/>
              <a:ea typeface="Helvetica Neue"/>
              <a:cs typeface="Helvetica Neue"/>
              <a:sym typeface="Helvetica Neue"/>
            </a:endParaRPr>
          </a:p>
        </p:txBody>
      </p:sp>
      <p:sp>
        <p:nvSpPr>
          <p:cNvPr id="4" name="Slide Number Placeholder 3"/>
          <p:cNvSpPr>
            <a:spLocks noGrp="1"/>
          </p:cNvSpPr>
          <p:nvPr>
            <p:ph type="sldNum" sz="quarter" idx="4"/>
          </p:nvPr>
        </p:nvSpPr>
        <p:spPr>
          <a:xfrm>
            <a:off x="9644" y="4866222"/>
            <a:ext cx="603138" cy="274637"/>
          </a:xfrm>
          <a:prstGeom prst="rect">
            <a:avLst/>
          </a:prstGeom>
        </p:spPr>
        <p:txBody>
          <a:bodyPr vert="horz" lIns="91440" tIns="45720" rIns="91440" bIns="45720" rtlCol="0" anchor="ctr"/>
          <a:lstStyle>
            <a:lvl1pPr algn="l">
              <a:defRPr sz="900">
                <a:solidFill>
                  <a:schemeClr val="bg2"/>
                </a:solidFill>
                <a:latin typeface="Helvetica Neue"/>
                <a:cs typeface="Helvetica Neue"/>
              </a:defRPr>
            </a:lvl1pPr>
          </a:lstStyle>
          <a:p>
            <a:fld id="{95E3A436-1048-CA4E-9C3F-FCB70029503E}" type="slidenum">
              <a:rPr lang="en-US" smtClean="0"/>
              <a:pPr/>
              <a:t>‹#›</a:t>
            </a:fld>
            <a:endParaRPr lang="en-US"/>
          </a:p>
        </p:txBody>
      </p:sp>
      <p:pic>
        <p:nvPicPr>
          <p:cNvPr id="2" name="Picture 1"/>
          <p:cNvPicPr>
            <a:picLocks noChangeAspect="1"/>
          </p:cNvPicPr>
          <p:nvPr userDrawn="1"/>
        </p:nvPicPr>
        <p:blipFill>
          <a:blip r:embed="rId39"/>
          <a:stretch>
            <a:fillRect/>
          </a:stretch>
        </p:blipFill>
        <p:spPr>
          <a:xfrm>
            <a:off x="7919509" y="4501144"/>
            <a:ext cx="980040" cy="444944"/>
          </a:xfrm>
          <a:prstGeom prst="rect">
            <a:avLst/>
          </a:prstGeom>
        </p:spPr>
      </p:pic>
    </p:spTree>
    <p:extLst>
      <p:ext uri="{BB962C8B-B14F-4D97-AF65-F5344CB8AC3E}">
        <p14:creationId xmlns:p14="http://schemas.microsoft.com/office/powerpoint/2010/main" val="42897018"/>
      </p:ext>
    </p:extLst>
  </p:cSld>
  <p:clrMap bg1="lt1" tx1="dk1" bg2="dk2" tx2="lt2" accent1="accent1" accent2="accent2" accent3="accent3" accent4="accent4" accent5="accent5" accent6="accent6" hlink="hlink" folHlink="folHlink"/>
  <p:sldLayoutIdLst>
    <p:sldLayoutId id="2147483772" r:id="rId1"/>
    <p:sldLayoutId id="2147483775" r:id="rId2"/>
    <p:sldLayoutId id="2147483776" r:id="rId3"/>
    <p:sldLayoutId id="2147483779" r:id="rId4"/>
    <p:sldLayoutId id="2147483815" r:id="rId5"/>
    <p:sldLayoutId id="2147483784" r:id="rId6"/>
    <p:sldLayoutId id="2147483813"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12" r:id="rId28"/>
    <p:sldLayoutId id="2147483805" r:id="rId29"/>
    <p:sldLayoutId id="2147483806" r:id="rId30"/>
    <p:sldLayoutId id="2147483807" r:id="rId31"/>
    <p:sldLayoutId id="2147483809" r:id="rId32"/>
    <p:sldLayoutId id="2147483810" r:id="rId33"/>
    <p:sldLayoutId id="2147483811" r:id="rId34"/>
    <p:sldLayoutId id="2147483859" r:id="rId35"/>
    <p:sldLayoutId id="2147483860" r:id="rId36"/>
    <p:sldLayoutId id="2147483862" r:id="rId37"/>
  </p:sldLayoutIdLst>
  <p:hf hdr="0" ftr="0" dt="0"/>
  <p:txStyles>
    <p:title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4000" b="0" i="0" u="none" strike="noStrike" cap="all"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51.png"/><Relationship Id="rId1" Type="http://schemas.openxmlformats.org/officeDocument/2006/relationships/slideLayout" Target="../slideLayouts/slideLayout12.xml"/><Relationship Id="rId5" Type="http://schemas.openxmlformats.org/officeDocument/2006/relationships/image" Target="../media/image53.jpeg"/><Relationship Id="rId4" Type="http://schemas.openxmlformats.org/officeDocument/2006/relationships/image" Target="../media/image52.jpeg"/></Relationships>
</file>

<file path=ppt/slides/_rels/slide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6.xml"/><Relationship Id="rId6" Type="http://schemas.openxmlformats.org/officeDocument/2006/relationships/image" Target="../media/image19.jpeg"/><Relationship Id="rId5" Type="http://schemas.openxmlformats.org/officeDocument/2006/relationships/image" Target="../media/image57.png"/><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37.xml"/><Relationship Id="rId6" Type="http://schemas.openxmlformats.org/officeDocument/2006/relationships/image" Target="../media/image59.jpe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3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49.jpeg"/><Relationship Id="rId1" Type="http://schemas.openxmlformats.org/officeDocument/2006/relationships/slideLayout" Target="../slideLayouts/slideLayout37.xml"/><Relationship Id="rId5" Type="http://schemas.openxmlformats.org/officeDocument/2006/relationships/image" Target="../media/image63.jp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4.png"/><Relationship Id="rId1" Type="http://schemas.openxmlformats.org/officeDocument/2006/relationships/slideLayout" Target="../slideLayouts/slideLayout37.xml"/><Relationship Id="rId6" Type="http://schemas.openxmlformats.org/officeDocument/2006/relationships/image" Target="../media/image67.png"/><Relationship Id="rId5" Type="http://schemas.openxmlformats.org/officeDocument/2006/relationships/image" Target="../media/image66.jpe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7.xml"/><Relationship Id="rId5" Type="http://schemas.openxmlformats.org/officeDocument/2006/relationships/image" Target="../media/image67.png"/><Relationship Id="rId4" Type="http://schemas.openxmlformats.org/officeDocument/2006/relationships/image" Target="../media/image63.jp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3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2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image" Target="../media/image58.png"/><Relationship Id="rId1" Type="http://schemas.openxmlformats.org/officeDocument/2006/relationships/slideLayout" Target="../slideLayouts/slideLayout3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1.svg"/><Relationship Id="rId7" Type="http://schemas.openxmlformats.org/officeDocument/2006/relationships/image" Target="../media/image37.svg"/><Relationship Id="rId2" Type="http://schemas.openxmlformats.org/officeDocument/2006/relationships/image" Target="../media/image30.png"/><Relationship Id="rId1" Type="http://schemas.openxmlformats.org/officeDocument/2006/relationships/slideLayout" Target="../slideLayouts/slideLayout36.xml"/><Relationship Id="rId6" Type="http://schemas.openxmlformats.org/officeDocument/2006/relationships/image" Target="../media/image36.png"/><Relationship Id="rId5" Type="http://schemas.openxmlformats.org/officeDocument/2006/relationships/image" Target="../media/image33.sv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9.png"/><Relationship Id="rId2" Type="http://schemas.openxmlformats.org/officeDocument/2006/relationships/image" Target="../media/image58.png"/><Relationship Id="rId1" Type="http://schemas.openxmlformats.org/officeDocument/2006/relationships/slideLayout" Target="../slideLayouts/slideLayout3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37.xml"/><Relationship Id="rId5" Type="http://schemas.openxmlformats.org/officeDocument/2006/relationships/image" Target="../media/image72.png"/><Relationship Id="rId4" Type="http://schemas.openxmlformats.org/officeDocument/2006/relationships/image" Target="../media/image71.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3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31.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36.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12.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svg"/><Relationship Id="rId10" Type="http://schemas.openxmlformats.org/officeDocument/2006/relationships/chart" Target="../charts/chart1.xml"/><Relationship Id="rId4" Type="http://schemas.openxmlformats.org/officeDocument/2006/relationships/image" Target="../media/image24.png"/><Relationship Id="rId9" Type="http://schemas.openxmlformats.org/officeDocument/2006/relationships/image" Target="../media/image29.sv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1.svg"/><Relationship Id="rId7" Type="http://schemas.openxmlformats.org/officeDocument/2006/relationships/image" Target="../media/image35.svg"/><Relationship Id="rId12" Type="http://schemas.openxmlformats.org/officeDocument/2006/relationships/image" Target="../media/image40.png"/><Relationship Id="rId17" Type="http://schemas.openxmlformats.org/officeDocument/2006/relationships/image" Target="../media/image45.svg"/><Relationship Id="rId2" Type="http://schemas.openxmlformats.org/officeDocument/2006/relationships/image" Target="../media/image30.png"/><Relationship Id="rId16" Type="http://schemas.openxmlformats.org/officeDocument/2006/relationships/image" Target="../media/image44.png"/><Relationship Id="rId1" Type="http://schemas.openxmlformats.org/officeDocument/2006/relationships/slideLayout" Target="../slideLayouts/slideLayout36.xml"/><Relationship Id="rId6" Type="http://schemas.openxmlformats.org/officeDocument/2006/relationships/image" Target="../media/image34.png"/><Relationship Id="rId11" Type="http://schemas.openxmlformats.org/officeDocument/2006/relationships/image" Target="../media/image39.svg"/><Relationship Id="rId5" Type="http://schemas.openxmlformats.org/officeDocument/2006/relationships/image" Target="../media/image33.svg"/><Relationship Id="rId15" Type="http://schemas.openxmlformats.org/officeDocument/2006/relationships/image" Target="../media/image4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I</a:t>
            </a:r>
            <a:r>
              <a:rPr lang="en-US" cap="small" dirty="0"/>
              <a:t>o</a:t>
            </a:r>
            <a:r>
              <a:rPr lang="en-US" dirty="0"/>
              <a:t>T Data Analytics Transformation</a:t>
            </a:r>
          </a:p>
        </p:txBody>
      </p:sp>
      <p:sp>
        <p:nvSpPr>
          <p:cNvPr id="7" name="Subtitle 6"/>
          <p:cNvSpPr>
            <a:spLocks noGrp="1"/>
          </p:cNvSpPr>
          <p:nvPr>
            <p:ph type="subTitle" idx="1"/>
          </p:nvPr>
        </p:nvSpPr>
        <p:spPr>
          <a:xfrm>
            <a:off x="571499" y="3990912"/>
            <a:ext cx="6664569" cy="784799"/>
          </a:xfrm>
        </p:spPr>
        <p:txBody>
          <a:bodyPr/>
          <a:lstStyle/>
          <a:p>
            <a:r>
              <a:rPr lang="en-US" dirty="0"/>
              <a:t>Tapping data from legacy systems to utilize predictive analytics solutions</a:t>
            </a:r>
          </a:p>
        </p:txBody>
      </p:sp>
    </p:spTree>
    <p:extLst>
      <p:ext uri="{BB962C8B-B14F-4D97-AF65-F5344CB8AC3E}">
        <p14:creationId xmlns:p14="http://schemas.microsoft.com/office/powerpoint/2010/main" val="510296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5E3A436-1048-CA4E-9C3F-FCB70029503E}" type="slidenum">
              <a:rPr lang="en-US" smtClean="0"/>
              <a:pPr/>
              <a:t>10</a:t>
            </a:fld>
            <a:endParaRPr lang="en-US"/>
          </a:p>
        </p:txBody>
      </p:sp>
      <p:sp>
        <p:nvSpPr>
          <p:cNvPr id="6" name="Shape 348"/>
          <p:cNvSpPr/>
          <p:nvPr/>
        </p:nvSpPr>
        <p:spPr>
          <a:xfrm>
            <a:off x="0" y="0"/>
            <a:ext cx="3743864" cy="5143500"/>
          </a:xfrm>
          <a:prstGeom prst="rect">
            <a:avLst/>
          </a:prstGeom>
          <a:solidFill>
            <a:srgbClr val="F3F2EF"/>
          </a:solidFill>
          <a:ln>
            <a:noFill/>
          </a:ln>
        </p:spPr>
        <p:txBody>
          <a:bodyPr lIns="91425" tIns="91425" rIns="91425" bIns="91425" anchor="ctr" anchorCtr="0">
            <a:noAutofit/>
          </a:bodyPr>
          <a:lstStyle/>
          <a:p>
            <a:pPr lvl="0">
              <a:spcBef>
                <a:spcPts val="0"/>
              </a:spcBef>
              <a:buNone/>
            </a:pPr>
            <a:endParaRPr/>
          </a:p>
        </p:txBody>
      </p:sp>
      <p:pic>
        <p:nvPicPr>
          <p:cNvPr id="5" name="Picture 4"/>
          <p:cNvPicPr>
            <a:picLocks noChangeAspect="1"/>
          </p:cNvPicPr>
          <p:nvPr/>
        </p:nvPicPr>
        <p:blipFill>
          <a:blip r:embed="rId2"/>
          <a:stretch>
            <a:fillRect/>
          </a:stretch>
        </p:blipFill>
        <p:spPr>
          <a:xfrm>
            <a:off x="311213" y="347247"/>
            <a:ext cx="1921258" cy="243864"/>
          </a:xfrm>
          <a:prstGeom prst="rect">
            <a:avLst/>
          </a:prstGeom>
        </p:spPr>
      </p:pic>
      <p:pic>
        <p:nvPicPr>
          <p:cNvPr id="7" name="Shape 438"/>
          <p:cNvPicPr preferRelativeResize="0"/>
          <p:nvPr/>
        </p:nvPicPr>
        <p:blipFill>
          <a:blip r:embed="rId3">
            <a:alphaModFix/>
          </a:blip>
          <a:stretch>
            <a:fillRect/>
          </a:stretch>
        </p:blipFill>
        <p:spPr>
          <a:xfrm>
            <a:off x="4032271" y="497856"/>
            <a:ext cx="4939200" cy="4147787"/>
          </a:xfrm>
          <a:prstGeom prst="rect">
            <a:avLst/>
          </a:prstGeom>
          <a:noFill/>
          <a:ln>
            <a:noFill/>
          </a:ln>
        </p:spPr>
      </p:pic>
      <p:sp>
        <p:nvSpPr>
          <p:cNvPr id="8" name="Rectangle 7"/>
          <p:cNvSpPr/>
          <p:nvPr/>
        </p:nvSpPr>
        <p:spPr>
          <a:xfrm>
            <a:off x="183589" y="932098"/>
            <a:ext cx="3170245" cy="4316566"/>
          </a:xfrm>
          <a:prstGeom prst="rect">
            <a:avLst/>
          </a:prstGeom>
        </p:spPr>
        <p:txBody>
          <a:bodyPr wrap="square">
            <a:spAutoFit/>
          </a:bodyPr>
          <a:lstStyle/>
          <a:p>
            <a:pPr lvl="0" rtl="0">
              <a:spcBef>
                <a:spcPts val="0"/>
              </a:spcBef>
              <a:spcAft>
                <a:spcPts val="600"/>
              </a:spcAft>
              <a:buClr>
                <a:srgbClr val="000000"/>
              </a:buClr>
              <a:buFont typeface="Arial"/>
              <a:buNone/>
            </a:pPr>
            <a:r>
              <a:rPr lang="en-US" sz="1200" b="1" dirty="0">
                <a:solidFill>
                  <a:schemeClr val="dk1"/>
                </a:solidFill>
                <a:latin typeface="Raleway"/>
                <a:ea typeface="Raleway"/>
                <a:cs typeface="Raleway"/>
                <a:sym typeface="Raleway"/>
              </a:rPr>
              <a:t>PREDICTIVE MACHINE MAINTENANCE</a:t>
            </a:r>
          </a:p>
          <a:p>
            <a:pPr>
              <a:spcAft>
                <a:spcPts val="600"/>
              </a:spcAft>
              <a:buClr>
                <a:srgbClr val="000000"/>
              </a:buClr>
            </a:pPr>
            <a:r>
              <a:rPr lang="en-US" sz="1000" dirty="0">
                <a:solidFill>
                  <a:schemeClr val="dk1"/>
                </a:solidFill>
                <a:latin typeface="Raleway"/>
                <a:ea typeface="Raleway"/>
                <a:cs typeface="Raleway"/>
                <a:sym typeface="Raleway"/>
              </a:rPr>
              <a:t>Medxcel technicians are responsible for providing maintenance to imaging devices in their hospital clients.  At best the process was reactive and required manual diagnostics before the repair could begin.  Medxcel was searching for a means to become proactive in their service offering. </a:t>
            </a:r>
          </a:p>
          <a:p>
            <a:pPr marL="0" marR="0" lvl="0" indent="0" algn="l" rtl="0">
              <a:lnSpc>
                <a:spcPct val="115000"/>
              </a:lnSpc>
              <a:spcBef>
                <a:spcPts val="0"/>
              </a:spcBef>
              <a:spcAft>
                <a:spcPts val="0"/>
              </a:spcAft>
              <a:buClr>
                <a:srgbClr val="E92F40"/>
              </a:buClr>
              <a:buSzPct val="25000"/>
              <a:buFont typeface="Raleway"/>
              <a:buNone/>
            </a:pPr>
            <a:r>
              <a:rPr lang="en" sz="1000" b="1" i="0" u="none" strike="noStrike" cap="none" dirty="0">
                <a:solidFill>
                  <a:schemeClr val="accent1"/>
                </a:solidFill>
                <a:latin typeface="Raleway"/>
                <a:ea typeface="Raleway"/>
                <a:cs typeface="Raleway"/>
                <a:sym typeface="Raleway"/>
              </a:rPr>
              <a:t>SOLUTION</a:t>
            </a:r>
            <a:r>
              <a:rPr lang="en" sz="1000" b="0" i="0" u="none" strike="noStrike" cap="none" dirty="0">
                <a:solidFill>
                  <a:srgbClr val="E2102C"/>
                </a:solidFill>
                <a:latin typeface="Raleway"/>
                <a:ea typeface="Raleway"/>
                <a:cs typeface="Raleway"/>
                <a:sym typeface="Raleway"/>
              </a:rPr>
              <a:t> </a:t>
            </a:r>
          </a:p>
          <a:p>
            <a:pPr lvl="0">
              <a:lnSpc>
                <a:spcPct val="115000"/>
              </a:lnSpc>
              <a:spcAft>
                <a:spcPts val="1200"/>
              </a:spcAft>
              <a:buClr>
                <a:srgbClr val="000000"/>
              </a:buClr>
              <a:buSzPct val="122222"/>
              <a:defRPr/>
            </a:pPr>
            <a:r>
              <a:rPr lang="en-US" sz="1000" dirty="0">
                <a:solidFill>
                  <a:schemeClr val="dk1"/>
                </a:solidFill>
                <a:latin typeface="Raleway"/>
                <a:ea typeface="Raleway"/>
                <a:cs typeface="Raleway"/>
                <a:sym typeface="Raleway"/>
              </a:rPr>
              <a:t>Allegient provided Medxcel with a dashboard utilizing SSRS.  The dashboard provides the overall device health and alerts technicians of any machine failures.  The solution parsed semi-structured log data into useful chucks that would be visualized on the dashboard.</a:t>
            </a:r>
          </a:p>
          <a:p>
            <a:pPr lvl="0">
              <a:lnSpc>
                <a:spcPct val="115000"/>
              </a:lnSpc>
              <a:buClr>
                <a:srgbClr val="E92F40"/>
              </a:buClr>
              <a:buSzPct val="25000"/>
            </a:pPr>
            <a:r>
              <a:rPr lang="en-US" sz="1000" b="1" dirty="0">
                <a:solidFill>
                  <a:schemeClr val="accent1"/>
                </a:solidFill>
                <a:latin typeface="Raleway"/>
                <a:ea typeface="Raleway"/>
                <a:cs typeface="Raleway"/>
                <a:sym typeface="Raleway"/>
              </a:rPr>
              <a:t>RESULTS</a:t>
            </a:r>
            <a:endParaRPr lang="en" sz="1000" dirty="0">
              <a:solidFill>
                <a:srgbClr val="E2102C"/>
              </a:solidFill>
              <a:latin typeface="Raleway"/>
              <a:ea typeface="Raleway"/>
              <a:cs typeface="Raleway"/>
              <a:sym typeface="Raleway"/>
            </a:endParaRPr>
          </a:p>
          <a:p>
            <a:pPr>
              <a:lnSpc>
                <a:spcPct val="115000"/>
              </a:lnSpc>
              <a:spcAft>
                <a:spcPts val="1200"/>
              </a:spcAft>
              <a:buClr>
                <a:srgbClr val="000000"/>
              </a:buClr>
              <a:buSzPct val="122222"/>
              <a:defRPr/>
            </a:pPr>
            <a:r>
              <a:rPr lang="en-US" sz="1000" dirty="0">
                <a:solidFill>
                  <a:schemeClr val="dk1"/>
                </a:solidFill>
                <a:latin typeface="Raleway"/>
                <a:ea typeface="Raleway"/>
                <a:cs typeface="Raleway"/>
                <a:sym typeface="Raleway"/>
              </a:rPr>
              <a:t>Medxcel is now able to parse through the machine logs and visualize the status of each machine they manage.  As a result, Medxcel is able to identify key issues before they arise.  Medxcel is looking to move to a true predictive solution that will forecast potential machine issues before they occur.</a:t>
            </a:r>
          </a:p>
          <a:p>
            <a:pPr marL="0" marR="0" lvl="0" indent="0" algn="l" defTabSz="914400" rtl="0" eaLnBrk="1" fontAlgn="auto" latinLnBrk="0" hangingPunct="1">
              <a:lnSpc>
                <a:spcPct val="115000"/>
              </a:lnSpc>
              <a:spcBef>
                <a:spcPts val="0"/>
              </a:spcBef>
              <a:spcAft>
                <a:spcPts val="1200"/>
              </a:spcAft>
              <a:buClr>
                <a:srgbClr val="000000"/>
              </a:buClr>
              <a:buSzPct val="122222"/>
              <a:buFont typeface="Arial"/>
              <a:buNone/>
              <a:tabLst/>
              <a:defRPr/>
            </a:pPr>
            <a:endParaRPr lang="en-US" sz="1000" dirty="0">
              <a:solidFill>
                <a:schemeClr val="dk1"/>
              </a:solidFill>
              <a:latin typeface="Raleway"/>
              <a:ea typeface="Raleway"/>
              <a:cs typeface="Raleway"/>
              <a:sym typeface="Raleway"/>
            </a:endParaRPr>
          </a:p>
        </p:txBody>
      </p:sp>
      <p:pic>
        <p:nvPicPr>
          <p:cNvPr id="1026" name="Picture 1" descr="image00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5062" y="965545"/>
            <a:ext cx="3335294" cy="200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9667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Use Case Demo</a:t>
            </a:r>
          </a:p>
        </p:txBody>
      </p:sp>
    </p:spTree>
    <p:extLst>
      <p:ext uri="{BB962C8B-B14F-4D97-AF65-F5344CB8AC3E}">
        <p14:creationId xmlns:p14="http://schemas.microsoft.com/office/powerpoint/2010/main" val="29094488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Use Case</a:t>
            </a:r>
          </a:p>
        </p:txBody>
      </p:sp>
      <p:sp>
        <p:nvSpPr>
          <p:cNvPr id="4" name="Slide Number Placeholder 3"/>
          <p:cNvSpPr>
            <a:spLocks noGrp="1"/>
          </p:cNvSpPr>
          <p:nvPr>
            <p:ph type="sldNum" sz="quarter" idx="4"/>
          </p:nvPr>
        </p:nvSpPr>
        <p:spPr/>
        <p:txBody>
          <a:bodyPr/>
          <a:lstStyle/>
          <a:p>
            <a:fld id="{95E3A436-1048-CA4E-9C3F-FCB70029503E}" type="slidenum">
              <a:rPr lang="en-US" smtClean="0"/>
              <a:pPr/>
              <a:t>12</a:t>
            </a:fld>
            <a:endParaRPr lang="en-US"/>
          </a:p>
        </p:txBody>
      </p:sp>
      <p:pic>
        <p:nvPicPr>
          <p:cNvPr id="5" name="Picture 4" descr="Fermen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782" y="2337524"/>
            <a:ext cx="3477642" cy="261738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06398" y="1781715"/>
            <a:ext cx="3977371" cy="400110"/>
          </a:xfrm>
          <a:prstGeom prst="rect">
            <a:avLst/>
          </a:prstGeom>
          <a:noFill/>
        </p:spPr>
        <p:txBody>
          <a:bodyPr wrap="none" rtlCol="0">
            <a:spAutoFit/>
          </a:bodyPr>
          <a:lstStyle/>
          <a:p>
            <a:r>
              <a:rPr lang="en-US" sz="2000" dirty="0"/>
              <a:t>(Fictional) Penicillin Manufacturer</a:t>
            </a:r>
            <a:endParaRPr lang="en-US" sz="2000" dirty="0">
              <a:solidFill>
                <a:schemeClr val="tx1"/>
              </a:solidFill>
              <a:latin typeface="Raleway"/>
              <a:cs typeface="Raleway"/>
            </a:endParaRPr>
          </a:p>
        </p:txBody>
      </p:sp>
      <p:sp>
        <p:nvSpPr>
          <p:cNvPr id="8" name="TextBox 7"/>
          <p:cNvSpPr txBox="1"/>
          <p:nvPr/>
        </p:nvSpPr>
        <p:spPr>
          <a:xfrm>
            <a:off x="5209867" y="1781715"/>
            <a:ext cx="2263761" cy="400110"/>
          </a:xfrm>
          <a:prstGeom prst="rect">
            <a:avLst/>
          </a:prstGeom>
          <a:noFill/>
        </p:spPr>
        <p:txBody>
          <a:bodyPr wrap="none" rtlCol="0">
            <a:spAutoFit/>
          </a:bodyPr>
          <a:lstStyle/>
          <a:p>
            <a:r>
              <a:rPr lang="en-US" sz="2000" dirty="0"/>
              <a:t>KPI: Batch Quality</a:t>
            </a:r>
            <a:endParaRPr lang="en-US" sz="2000" dirty="0">
              <a:solidFill>
                <a:schemeClr val="tx1"/>
              </a:solidFill>
              <a:latin typeface="Raleway"/>
              <a:cs typeface="Raleway"/>
            </a:endParaRPr>
          </a:p>
        </p:txBody>
      </p:sp>
      <p:pic>
        <p:nvPicPr>
          <p:cNvPr id="9" name="Picture 8"/>
          <p:cNvPicPr>
            <a:picLocks noChangeAspect="1"/>
          </p:cNvPicPr>
          <p:nvPr/>
        </p:nvPicPr>
        <p:blipFill rotWithShape="1">
          <a:blip r:embed="rId3"/>
          <a:srcRect t="35962" r="75396"/>
          <a:stretch/>
        </p:blipFill>
        <p:spPr>
          <a:xfrm>
            <a:off x="5047198" y="2337524"/>
            <a:ext cx="2492854" cy="2595312"/>
          </a:xfrm>
          <a:prstGeom prst="rect">
            <a:avLst/>
          </a:prstGeom>
        </p:spPr>
      </p:pic>
    </p:spTree>
    <p:extLst>
      <p:ext uri="{BB962C8B-B14F-4D97-AF65-F5344CB8AC3E}">
        <p14:creationId xmlns:p14="http://schemas.microsoft.com/office/powerpoint/2010/main" val="35082089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Legacy System to Enterprise Data</a:t>
            </a:r>
          </a:p>
        </p:txBody>
      </p:sp>
      <p:sp>
        <p:nvSpPr>
          <p:cNvPr id="3" name="Slide Number Placeholder 2"/>
          <p:cNvSpPr>
            <a:spLocks noGrp="1"/>
          </p:cNvSpPr>
          <p:nvPr>
            <p:ph type="sldNum" sz="quarter" idx="4"/>
          </p:nvPr>
        </p:nvSpPr>
        <p:spPr/>
        <p:txBody>
          <a:bodyPr/>
          <a:lstStyle/>
          <a:p>
            <a:fld id="{95E3A436-1048-CA4E-9C3F-FCB70029503E}" type="slidenum">
              <a:rPr lang="en-US" smtClean="0"/>
              <a:pPr/>
              <a:t>13</a:t>
            </a:fld>
            <a:endParaRPr lang="en-US"/>
          </a:p>
        </p:txBody>
      </p:sp>
      <p:pic>
        <p:nvPicPr>
          <p:cNvPr id="5" name="Picture 4"/>
          <p:cNvPicPr>
            <a:picLocks noChangeAspect="1"/>
          </p:cNvPicPr>
          <p:nvPr/>
        </p:nvPicPr>
        <p:blipFill>
          <a:blip r:embed="rId2"/>
          <a:stretch>
            <a:fillRect/>
          </a:stretch>
        </p:blipFill>
        <p:spPr>
          <a:xfrm>
            <a:off x="5978500" y="0"/>
            <a:ext cx="3165500" cy="530743"/>
          </a:xfrm>
          <a:prstGeom prst="rect">
            <a:avLst/>
          </a:prstGeom>
        </p:spPr>
      </p:pic>
      <p:pic>
        <p:nvPicPr>
          <p:cNvPr id="10" name="Picture 2" descr="Hitachi S-4100 field emission Scanning Electron Microscope"/>
          <p:cNvPicPr>
            <a:picLocks noChangeAspect="1" noChangeArrowheads="1"/>
          </p:cNvPicPr>
          <p:nvPr/>
        </p:nvPicPr>
        <p:blipFill rotWithShape="1">
          <a:blip r:embed="rId3">
            <a:extLst>
              <a:ext uri="{28A0092B-C50C-407E-A947-70E740481C1C}">
                <a14:useLocalDpi xmlns:a14="http://schemas.microsoft.com/office/drawing/2010/main" val="0"/>
              </a:ext>
            </a:extLst>
          </a:blip>
          <a:srcRect l="60890" t="39662" r="1144" b="16541"/>
          <a:stretch/>
        </p:blipFill>
        <p:spPr bwMode="auto">
          <a:xfrm>
            <a:off x="383559" y="882055"/>
            <a:ext cx="2470880" cy="160098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n the campus network room, routers and switches allow data centers to talk to each other. The network  connecting these sites can run at speeds that are more than 200,000 times faster than a typical home Internet connectio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7445" y="2815552"/>
            <a:ext cx="3221012" cy="214734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867445" y="4962893"/>
            <a:ext cx="4572000" cy="215444"/>
          </a:xfrm>
          <a:prstGeom prst="rect">
            <a:avLst/>
          </a:prstGeom>
        </p:spPr>
        <p:txBody>
          <a:bodyPr>
            <a:spAutoFit/>
          </a:bodyPr>
          <a:lstStyle/>
          <a:p>
            <a:r>
              <a:rPr lang="en-US" sz="800" dirty="0"/>
              <a:t>http://www.businessinsider.com/google-data-centers-2014-10</a:t>
            </a:r>
          </a:p>
        </p:txBody>
      </p:sp>
      <p:sp>
        <p:nvSpPr>
          <p:cNvPr id="7" name="Rectangle 6"/>
          <p:cNvSpPr/>
          <p:nvPr/>
        </p:nvSpPr>
        <p:spPr>
          <a:xfrm>
            <a:off x="2673493" y="4503579"/>
            <a:ext cx="1556836" cy="215444"/>
          </a:xfrm>
          <a:prstGeom prst="rect">
            <a:avLst/>
          </a:prstGeom>
        </p:spPr>
        <p:txBody>
          <a:bodyPr wrap="none">
            <a:spAutoFit/>
          </a:bodyPr>
          <a:lstStyle/>
          <a:p>
            <a:r>
              <a:rPr lang="en-US" sz="800" dirty="0"/>
              <a:t>https://revolution.kunbus.com/</a:t>
            </a:r>
          </a:p>
        </p:txBody>
      </p:sp>
      <p:sp>
        <p:nvSpPr>
          <p:cNvPr id="11" name="Arrow: Right 13"/>
          <p:cNvSpPr/>
          <p:nvPr/>
        </p:nvSpPr>
        <p:spPr>
          <a:xfrm rot="1787416">
            <a:off x="2207534" y="1833843"/>
            <a:ext cx="4045591" cy="1752101"/>
          </a:xfrm>
          <a:custGeom>
            <a:avLst/>
            <a:gdLst>
              <a:gd name="connsiteX0" fmla="*/ 0 w 995932"/>
              <a:gd name="connsiteY0" fmla="*/ 163018 h 652072"/>
              <a:gd name="connsiteX1" fmla="*/ 669896 w 995932"/>
              <a:gd name="connsiteY1" fmla="*/ 163018 h 652072"/>
              <a:gd name="connsiteX2" fmla="*/ 669896 w 995932"/>
              <a:gd name="connsiteY2" fmla="*/ 0 h 652072"/>
              <a:gd name="connsiteX3" fmla="*/ 995932 w 995932"/>
              <a:gd name="connsiteY3" fmla="*/ 326036 h 652072"/>
              <a:gd name="connsiteX4" fmla="*/ 669896 w 995932"/>
              <a:gd name="connsiteY4" fmla="*/ 652072 h 652072"/>
              <a:gd name="connsiteX5" fmla="*/ 669896 w 995932"/>
              <a:gd name="connsiteY5" fmla="*/ 489054 h 652072"/>
              <a:gd name="connsiteX6" fmla="*/ 0 w 995932"/>
              <a:gd name="connsiteY6" fmla="*/ 489054 h 652072"/>
              <a:gd name="connsiteX7" fmla="*/ 0 w 995932"/>
              <a:gd name="connsiteY7" fmla="*/ 163018 h 652072"/>
              <a:gd name="connsiteX0" fmla="*/ 0 w 1061047"/>
              <a:gd name="connsiteY0" fmla="*/ 308068 h 652072"/>
              <a:gd name="connsiteX1" fmla="*/ 735011 w 1061047"/>
              <a:gd name="connsiteY1" fmla="*/ 163018 h 652072"/>
              <a:gd name="connsiteX2" fmla="*/ 735011 w 1061047"/>
              <a:gd name="connsiteY2" fmla="*/ 0 h 652072"/>
              <a:gd name="connsiteX3" fmla="*/ 1061047 w 1061047"/>
              <a:gd name="connsiteY3" fmla="*/ 326036 h 652072"/>
              <a:gd name="connsiteX4" fmla="*/ 735011 w 1061047"/>
              <a:gd name="connsiteY4" fmla="*/ 652072 h 652072"/>
              <a:gd name="connsiteX5" fmla="*/ 735011 w 1061047"/>
              <a:gd name="connsiteY5" fmla="*/ 489054 h 652072"/>
              <a:gd name="connsiteX6" fmla="*/ 65115 w 1061047"/>
              <a:gd name="connsiteY6" fmla="*/ 489054 h 652072"/>
              <a:gd name="connsiteX7" fmla="*/ 0 w 1061047"/>
              <a:gd name="connsiteY7" fmla="*/ 308068 h 652072"/>
              <a:gd name="connsiteX0" fmla="*/ 0 w 1061047"/>
              <a:gd name="connsiteY0" fmla="*/ 308068 h 652072"/>
              <a:gd name="connsiteX1" fmla="*/ 735011 w 1061047"/>
              <a:gd name="connsiteY1" fmla="*/ 163018 h 652072"/>
              <a:gd name="connsiteX2" fmla="*/ 735011 w 1061047"/>
              <a:gd name="connsiteY2" fmla="*/ 0 h 652072"/>
              <a:gd name="connsiteX3" fmla="*/ 1061047 w 1061047"/>
              <a:gd name="connsiteY3" fmla="*/ 326036 h 652072"/>
              <a:gd name="connsiteX4" fmla="*/ 735011 w 1061047"/>
              <a:gd name="connsiteY4" fmla="*/ 652072 h 652072"/>
              <a:gd name="connsiteX5" fmla="*/ 735011 w 1061047"/>
              <a:gd name="connsiteY5" fmla="*/ 489054 h 652072"/>
              <a:gd name="connsiteX6" fmla="*/ 19466 w 1061047"/>
              <a:gd name="connsiteY6" fmla="*/ 406982 h 652072"/>
              <a:gd name="connsiteX7" fmla="*/ 0 w 1061047"/>
              <a:gd name="connsiteY7" fmla="*/ 308068 h 652072"/>
              <a:gd name="connsiteX0" fmla="*/ 1739 w 1062786"/>
              <a:gd name="connsiteY0" fmla="*/ 308068 h 652072"/>
              <a:gd name="connsiteX1" fmla="*/ 736750 w 1062786"/>
              <a:gd name="connsiteY1" fmla="*/ 163018 h 652072"/>
              <a:gd name="connsiteX2" fmla="*/ 736750 w 1062786"/>
              <a:gd name="connsiteY2" fmla="*/ 0 h 652072"/>
              <a:gd name="connsiteX3" fmla="*/ 1062786 w 1062786"/>
              <a:gd name="connsiteY3" fmla="*/ 326036 h 652072"/>
              <a:gd name="connsiteX4" fmla="*/ 736750 w 1062786"/>
              <a:gd name="connsiteY4" fmla="*/ 652072 h 652072"/>
              <a:gd name="connsiteX5" fmla="*/ 736750 w 1062786"/>
              <a:gd name="connsiteY5" fmla="*/ 489054 h 652072"/>
              <a:gd name="connsiteX6" fmla="*/ 0 w 1062786"/>
              <a:gd name="connsiteY6" fmla="*/ 403506 h 652072"/>
              <a:gd name="connsiteX7" fmla="*/ 1739 w 1062786"/>
              <a:gd name="connsiteY7" fmla="*/ 308068 h 65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86" h="652072">
                <a:moveTo>
                  <a:pt x="1739" y="308068"/>
                </a:moveTo>
                <a:lnTo>
                  <a:pt x="736750" y="163018"/>
                </a:lnTo>
                <a:lnTo>
                  <a:pt x="736750" y="0"/>
                </a:lnTo>
                <a:lnTo>
                  <a:pt x="1062786" y="326036"/>
                </a:lnTo>
                <a:lnTo>
                  <a:pt x="736750" y="652072"/>
                </a:lnTo>
                <a:lnTo>
                  <a:pt x="736750" y="489054"/>
                </a:lnTo>
                <a:lnTo>
                  <a:pt x="0" y="403506"/>
                </a:lnTo>
                <a:cubicBezTo>
                  <a:pt x="580" y="371693"/>
                  <a:pt x="1159" y="339881"/>
                  <a:pt x="1739" y="308068"/>
                </a:cubicBezTo>
                <a:close/>
              </a:path>
            </a:pathLst>
          </a:custGeom>
          <a:gradFill flip="none" rotWithShape="1">
            <a:gsLst>
              <a:gs pos="17000">
                <a:schemeClr val="accent1"/>
              </a:gs>
              <a:gs pos="84000">
                <a:schemeClr val="bg1"/>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4" name="Picture 6" descr="http://wirautomatisierer.industrie.de/wp-content/uploads/4/0/40285570.jpg"/>
          <p:cNvPicPr>
            <a:picLocks noChangeAspect="1" noChangeArrowheads="1"/>
          </p:cNvPicPr>
          <p:nvPr/>
        </p:nvPicPr>
        <p:blipFill rotWithShape="1">
          <a:blip r:embed="rId5">
            <a:extLst>
              <a:ext uri="{28A0092B-C50C-407E-A947-70E740481C1C}">
                <a14:useLocalDpi xmlns:a14="http://schemas.microsoft.com/office/drawing/2010/main" val="0"/>
              </a:ext>
            </a:extLst>
          </a:blip>
          <a:srcRect l="2760" t="11206" r="10631" b="5686"/>
          <a:stretch/>
        </p:blipFill>
        <p:spPr bwMode="auto">
          <a:xfrm>
            <a:off x="1794925" y="2760302"/>
            <a:ext cx="2435404" cy="1777430"/>
          </a:xfrm>
          <a:prstGeom prst="rect">
            <a:avLst/>
          </a:prstGeom>
          <a:noFill/>
          <a:extLst>
            <a:ext uri="{909E8E84-426E-40DD-AFC4-6F175D3DCCD1}">
              <a14:hiddenFill xmlns:a14="http://schemas.microsoft.com/office/drawing/2010/main">
                <a:solidFill>
                  <a:srgbClr val="FFFFFF"/>
                </a:solidFill>
              </a14:hiddenFill>
            </a:ext>
          </a:extLst>
        </p:spPr>
      </p:pic>
      <p:sp>
        <p:nvSpPr>
          <p:cNvPr id="15" name="Text Placeholder 2"/>
          <p:cNvSpPr txBox="1">
            <a:spLocks/>
          </p:cNvSpPr>
          <p:nvPr/>
        </p:nvSpPr>
        <p:spPr>
          <a:xfrm>
            <a:off x="3179820" y="1538555"/>
            <a:ext cx="3375250" cy="627827"/>
          </a:xfrm>
          <a:prstGeom prst="rect">
            <a:avLst/>
          </a:prstGeom>
        </p:spPr>
        <p:txBody>
          <a:bodyPr vert="horz"/>
          <a:lstStyle>
            <a:defPPr marR="0" algn="l" rtl="0">
              <a:lnSpc>
                <a:spcPct val="100000"/>
              </a:lnSpc>
              <a:spcBef>
                <a:spcPts val="0"/>
              </a:spcBef>
              <a:spcAft>
                <a:spcPts val="0"/>
              </a:spcAft>
            </a:defPPr>
            <a:lvl1pPr marL="34290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1pPr>
            <a:lvl2pPr marL="744538"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2pPr>
            <a:lvl3pPr marL="1085850"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3pPr>
            <a:lvl4pPr marL="1487488" marR="0" indent="-342900" algn="l" rtl="0" eaLnBrk="1" hangingPunct="1">
              <a:lnSpc>
                <a:spcPct val="100000"/>
              </a:lnSpc>
              <a:spcBef>
                <a:spcPts val="0"/>
              </a:spcBef>
              <a:spcAft>
                <a:spcPts val="0"/>
              </a:spcAft>
              <a:buClr>
                <a:schemeClr val="accent1"/>
              </a:buClr>
              <a:buFont typeface="Lucida Grande"/>
              <a:buChar char="›"/>
              <a:defRPr sz="2000" b="0" i="0" u="none" strike="noStrike" cap="none" baseline="0">
                <a:solidFill>
                  <a:srgbClr val="000000"/>
                </a:solidFill>
                <a:latin typeface="Raleway"/>
                <a:ea typeface="Arial"/>
                <a:cs typeface="Raleway"/>
                <a:sym typeface="Arial"/>
                <a:rtl val="0"/>
              </a:defRPr>
            </a:lvl4pPr>
            <a:lvl5pPr marL="1828800" marR="0" indent="-342900" algn="l" rtl="0" eaLnBrk="1" hangingPunct="1">
              <a:lnSpc>
                <a:spcPct val="100000"/>
              </a:lnSpc>
              <a:spcBef>
                <a:spcPts val="0"/>
              </a:spcBef>
              <a:spcAft>
                <a:spcPts val="0"/>
              </a:spcAft>
              <a:buClr>
                <a:schemeClr val="accent1"/>
              </a:buClr>
              <a:buFont typeface="Lucida Grande"/>
              <a:buChar char="›"/>
              <a:tabLst/>
              <a:defRPr sz="2000" b="0" i="0" u="none" strike="noStrike" cap="none" baseline="0">
                <a:solidFill>
                  <a:srgbClr val="000000"/>
                </a:solidFill>
                <a:latin typeface="Raleway"/>
                <a:ea typeface="Arial"/>
                <a:cs typeface="Raleway"/>
                <a:sym typeface="Arial"/>
                <a:rtl val="0"/>
              </a:defRPr>
            </a:lvl5pPr>
            <a:lvl6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eaLnBrk="1" hangingPunct="1">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pPr marL="0" marR="0" lvl="0" indent="0" algn="ctr" defTabSz="914400" rtl="0" eaLnBrk="1" fontAlgn="auto" latinLnBrk="0" hangingPunct="1">
              <a:lnSpc>
                <a:spcPct val="100000"/>
              </a:lnSpc>
              <a:spcBef>
                <a:spcPts val="0"/>
              </a:spcBef>
              <a:spcAft>
                <a:spcPts val="0"/>
              </a:spcAft>
              <a:buClr>
                <a:srgbClr val="C11F2F"/>
              </a:buClr>
              <a:buSzTx/>
              <a:buNone/>
              <a:tabLst/>
              <a:defRPr/>
            </a:pPr>
            <a:r>
              <a:rPr kumimoji="0" lang="en-US" sz="2000" b="0" i="0" u="none" strike="noStrike" kern="0" cap="none" spc="0" normalizeH="0" baseline="0" noProof="0" dirty="0" err="1">
                <a:ln>
                  <a:noFill/>
                </a:ln>
                <a:solidFill>
                  <a:srgbClr val="000000"/>
                </a:solidFill>
                <a:effectLst/>
                <a:uLnTx/>
                <a:uFillTx/>
                <a:latin typeface="Raleway"/>
                <a:sym typeface="Arial"/>
                <a:rtl val="0"/>
              </a:rPr>
              <a:t>IoT</a:t>
            </a:r>
            <a:r>
              <a:rPr lang="en-US" dirty="0"/>
              <a:t>-Based </a:t>
            </a:r>
          </a:p>
          <a:p>
            <a:pPr marL="0" marR="0" lvl="0" indent="0" algn="ctr" defTabSz="914400" rtl="0" eaLnBrk="1" fontAlgn="auto" latinLnBrk="0" hangingPunct="1">
              <a:lnSpc>
                <a:spcPct val="100000"/>
              </a:lnSpc>
              <a:spcBef>
                <a:spcPts val="0"/>
              </a:spcBef>
              <a:spcAft>
                <a:spcPts val="0"/>
              </a:spcAft>
              <a:buClr>
                <a:srgbClr val="C11F2F"/>
              </a:buClr>
              <a:buSzTx/>
              <a:buNone/>
              <a:tabLst/>
              <a:defRPr/>
            </a:pPr>
            <a:r>
              <a:rPr kumimoji="0" lang="en-US" sz="2000" b="0" i="0" u="none" strike="noStrike" kern="0" cap="none" spc="0" normalizeH="0" baseline="0" noProof="0" dirty="0">
                <a:ln>
                  <a:noFill/>
                </a:ln>
                <a:solidFill>
                  <a:srgbClr val="000000"/>
                </a:solidFill>
                <a:effectLst/>
                <a:uLnTx/>
                <a:uFillTx/>
                <a:latin typeface="Raleway"/>
                <a:sym typeface="Arial"/>
                <a:rtl val="0"/>
              </a:rPr>
              <a:t>System Data Tap</a:t>
            </a:r>
          </a:p>
        </p:txBody>
      </p:sp>
    </p:spTree>
    <p:extLst>
      <p:ext uri="{BB962C8B-B14F-4D97-AF65-F5344CB8AC3E}">
        <p14:creationId xmlns:p14="http://schemas.microsoft.com/office/powerpoint/2010/main" val="8781139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Historical Batch Data Exploration</a:t>
            </a:r>
          </a:p>
        </p:txBody>
      </p:sp>
      <p:sp>
        <p:nvSpPr>
          <p:cNvPr id="3" name="Slide Number Placeholder 2"/>
          <p:cNvSpPr>
            <a:spLocks noGrp="1"/>
          </p:cNvSpPr>
          <p:nvPr>
            <p:ph type="sldNum" sz="quarter" idx="4"/>
          </p:nvPr>
        </p:nvSpPr>
        <p:spPr/>
        <p:txBody>
          <a:bodyPr/>
          <a:lstStyle/>
          <a:p>
            <a:fld id="{95E3A436-1048-CA4E-9C3F-FCB70029503E}" type="slidenum">
              <a:rPr lang="en-US" smtClean="0"/>
              <a:pPr/>
              <a:t>14</a:t>
            </a:fld>
            <a:endParaRPr lang="en-US"/>
          </a:p>
        </p:txBody>
      </p:sp>
      <p:pic>
        <p:nvPicPr>
          <p:cNvPr id="5" name="Picture 4"/>
          <p:cNvPicPr>
            <a:picLocks noChangeAspect="1"/>
          </p:cNvPicPr>
          <p:nvPr/>
        </p:nvPicPr>
        <p:blipFill>
          <a:blip r:embed="rId2"/>
          <a:stretch>
            <a:fillRect/>
          </a:stretch>
        </p:blipFill>
        <p:spPr>
          <a:xfrm>
            <a:off x="157396" y="805908"/>
            <a:ext cx="8986603" cy="3594641"/>
          </a:xfrm>
          <a:prstGeom prst="rect">
            <a:avLst/>
          </a:prstGeom>
        </p:spPr>
      </p:pic>
    </p:spTree>
    <p:extLst>
      <p:ext uri="{BB962C8B-B14F-4D97-AF65-F5344CB8AC3E}">
        <p14:creationId xmlns:p14="http://schemas.microsoft.com/office/powerpoint/2010/main" val="1838681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loud 10"/>
          <p:cNvSpPr/>
          <p:nvPr/>
        </p:nvSpPr>
        <p:spPr>
          <a:xfrm>
            <a:off x="2438401" y="914400"/>
            <a:ext cx="6216316" cy="4042611"/>
          </a:xfrm>
          <a:prstGeom prst="cloud">
            <a:avLst/>
          </a:prstGeom>
          <a:noFill/>
          <a:ln>
            <a:solidFill>
              <a:schemeClr val="accent3">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dirty="0"/>
              <a:t>Azure I</a:t>
            </a:r>
            <a:r>
              <a:rPr lang="en-US" cap="none" dirty="0"/>
              <a:t>o</a:t>
            </a:r>
            <a:r>
              <a:rPr lang="en-US" dirty="0"/>
              <a:t>T hub: Brining KPI DATA to the Cloud</a:t>
            </a:r>
          </a:p>
        </p:txBody>
      </p:sp>
      <p:sp>
        <p:nvSpPr>
          <p:cNvPr id="5" name="Slide Number Placeholder 4"/>
          <p:cNvSpPr>
            <a:spLocks noGrp="1"/>
          </p:cNvSpPr>
          <p:nvPr>
            <p:ph type="sldNum" sz="quarter" idx="4"/>
          </p:nvPr>
        </p:nvSpPr>
        <p:spPr/>
        <p:txBody>
          <a:bodyPr/>
          <a:lstStyle/>
          <a:p>
            <a:fld id="{95E3A436-1048-CA4E-9C3F-FCB70029503E}" type="slidenum">
              <a:rPr lang="en-US" smtClean="0"/>
              <a:pPr/>
              <a:t>15</a:t>
            </a:fld>
            <a:endParaRPr lang="en-US"/>
          </a:p>
        </p:txBody>
      </p:sp>
      <p:pic>
        <p:nvPicPr>
          <p:cNvPr id="6" name="Picture 2" descr="https://azure.microsoft.com/svghandler/iot-hub/?width=600&amp;height=3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2765" y="2370369"/>
            <a:ext cx="1670777" cy="87715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evPi Core 3 with quad-core process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8858" y="2146846"/>
            <a:ext cx="1324205" cy="132420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azure.microsoft.com/svghandler/stream-analytics/?width=600&amp;height=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820" y="2310689"/>
            <a:ext cx="1898129" cy="9965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powerbicdn.azureedge.net/cvt-7ebc8b41d4327e29b14619f925d1f525caf75e3721b0879ea77b5b6ace86df9a/pictures/shared/social/social-default-im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6503" y="2235106"/>
            <a:ext cx="1147684" cy="11476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itachi S-4100 field emission Scanning Electron Microscope"/>
          <p:cNvPicPr>
            <a:picLocks noChangeAspect="1" noChangeArrowheads="1"/>
          </p:cNvPicPr>
          <p:nvPr/>
        </p:nvPicPr>
        <p:blipFill rotWithShape="1">
          <a:blip r:embed="rId6">
            <a:extLst>
              <a:ext uri="{28A0092B-C50C-407E-A947-70E740481C1C}">
                <a14:useLocalDpi xmlns:a14="http://schemas.microsoft.com/office/drawing/2010/main" val="0"/>
              </a:ext>
            </a:extLst>
          </a:blip>
          <a:srcRect l="60890" t="39662" r="1144" b="16541"/>
          <a:stretch/>
        </p:blipFill>
        <p:spPr bwMode="auto">
          <a:xfrm>
            <a:off x="311213" y="1086109"/>
            <a:ext cx="1523058" cy="98685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p:cNvSpPr/>
          <p:nvPr/>
        </p:nvSpPr>
        <p:spPr>
          <a:xfrm>
            <a:off x="2325564"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4072866"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6342153"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3"/>
          <p:cNvSpPr/>
          <p:nvPr/>
        </p:nvSpPr>
        <p:spPr>
          <a:xfrm rot="3236453">
            <a:off x="796495" y="1742574"/>
            <a:ext cx="851428" cy="660769"/>
          </a:xfrm>
          <a:custGeom>
            <a:avLst/>
            <a:gdLst>
              <a:gd name="connsiteX0" fmla="*/ 0 w 995932"/>
              <a:gd name="connsiteY0" fmla="*/ 163018 h 652072"/>
              <a:gd name="connsiteX1" fmla="*/ 669896 w 995932"/>
              <a:gd name="connsiteY1" fmla="*/ 163018 h 652072"/>
              <a:gd name="connsiteX2" fmla="*/ 669896 w 995932"/>
              <a:gd name="connsiteY2" fmla="*/ 0 h 652072"/>
              <a:gd name="connsiteX3" fmla="*/ 995932 w 995932"/>
              <a:gd name="connsiteY3" fmla="*/ 326036 h 652072"/>
              <a:gd name="connsiteX4" fmla="*/ 669896 w 995932"/>
              <a:gd name="connsiteY4" fmla="*/ 652072 h 652072"/>
              <a:gd name="connsiteX5" fmla="*/ 669896 w 995932"/>
              <a:gd name="connsiteY5" fmla="*/ 489054 h 652072"/>
              <a:gd name="connsiteX6" fmla="*/ 0 w 995932"/>
              <a:gd name="connsiteY6" fmla="*/ 489054 h 652072"/>
              <a:gd name="connsiteX7" fmla="*/ 0 w 995932"/>
              <a:gd name="connsiteY7" fmla="*/ 163018 h 652072"/>
              <a:gd name="connsiteX0" fmla="*/ 0 w 1061047"/>
              <a:gd name="connsiteY0" fmla="*/ 308068 h 652072"/>
              <a:gd name="connsiteX1" fmla="*/ 735011 w 1061047"/>
              <a:gd name="connsiteY1" fmla="*/ 163018 h 652072"/>
              <a:gd name="connsiteX2" fmla="*/ 735011 w 1061047"/>
              <a:gd name="connsiteY2" fmla="*/ 0 h 652072"/>
              <a:gd name="connsiteX3" fmla="*/ 1061047 w 1061047"/>
              <a:gd name="connsiteY3" fmla="*/ 326036 h 652072"/>
              <a:gd name="connsiteX4" fmla="*/ 735011 w 1061047"/>
              <a:gd name="connsiteY4" fmla="*/ 652072 h 652072"/>
              <a:gd name="connsiteX5" fmla="*/ 735011 w 1061047"/>
              <a:gd name="connsiteY5" fmla="*/ 489054 h 652072"/>
              <a:gd name="connsiteX6" fmla="*/ 65115 w 1061047"/>
              <a:gd name="connsiteY6" fmla="*/ 489054 h 652072"/>
              <a:gd name="connsiteX7" fmla="*/ 0 w 1061047"/>
              <a:gd name="connsiteY7" fmla="*/ 308068 h 652072"/>
              <a:gd name="connsiteX0" fmla="*/ 0 w 1061047"/>
              <a:gd name="connsiteY0" fmla="*/ 308068 h 652072"/>
              <a:gd name="connsiteX1" fmla="*/ 735011 w 1061047"/>
              <a:gd name="connsiteY1" fmla="*/ 163018 h 652072"/>
              <a:gd name="connsiteX2" fmla="*/ 735011 w 1061047"/>
              <a:gd name="connsiteY2" fmla="*/ 0 h 652072"/>
              <a:gd name="connsiteX3" fmla="*/ 1061047 w 1061047"/>
              <a:gd name="connsiteY3" fmla="*/ 326036 h 652072"/>
              <a:gd name="connsiteX4" fmla="*/ 735011 w 1061047"/>
              <a:gd name="connsiteY4" fmla="*/ 652072 h 652072"/>
              <a:gd name="connsiteX5" fmla="*/ 735011 w 1061047"/>
              <a:gd name="connsiteY5" fmla="*/ 489054 h 652072"/>
              <a:gd name="connsiteX6" fmla="*/ 19466 w 1061047"/>
              <a:gd name="connsiteY6" fmla="*/ 406982 h 652072"/>
              <a:gd name="connsiteX7" fmla="*/ 0 w 1061047"/>
              <a:gd name="connsiteY7" fmla="*/ 308068 h 652072"/>
              <a:gd name="connsiteX0" fmla="*/ 1739 w 1062786"/>
              <a:gd name="connsiteY0" fmla="*/ 308068 h 652072"/>
              <a:gd name="connsiteX1" fmla="*/ 736750 w 1062786"/>
              <a:gd name="connsiteY1" fmla="*/ 163018 h 652072"/>
              <a:gd name="connsiteX2" fmla="*/ 736750 w 1062786"/>
              <a:gd name="connsiteY2" fmla="*/ 0 h 652072"/>
              <a:gd name="connsiteX3" fmla="*/ 1062786 w 1062786"/>
              <a:gd name="connsiteY3" fmla="*/ 326036 h 652072"/>
              <a:gd name="connsiteX4" fmla="*/ 736750 w 1062786"/>
              <a:gd name="connsiteY4" fmla="*/ 652072 h 652072"/>
              <a:gd name="connsiteX5" fmla="*/ 736750 w 1062786"/>
              <a:gd name="connsiteY5" fmla="*/ 489054 h 652072"/>
              <a:gd name="connsiteX6" fmla="*/ 0 w 1062786"/>
              <a:gd name="connsiteY6" fmla="*/ 403506 h 652072"/>
              <a:gd name="connsiteX7" fmla="*/ 1739 w 1062786"/>
              <a:gd name="connsiteY7" fmla="*/ 308068 h 65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86" h="652072">
                <a:moveTo>
                  <a:pt x="1739" y="308068"/>
                </a:moveTo>
                <a:lnTo>
                  <a:pt x="736750" y="163018"/>
                </a:lnTo>
                <a:lnTo>
                  <a:pt x="736750" y="0"/>
                </a:lnTo>
                <a:lnTo>
                  <a:pt x="1062786" y="326036"/>
                </a:lnTo>
                <a:lnTo>
                  <a:pt x="736750" y="652072"/>
                </a:lnTo>
                <a:lnTo>
                  <a:pt x="736750" y="489054"/>
                </a:lnTo>
                <a:lnTo>
                  <a:pt x="0" y="403506"/>
                </a:lnTo>
                <a:cubicBezTo>
                  <a:pt x="580" y="371693"/>
                  <a:pt x="1159" y="339881"/>
                  <a:pt x="1739" y="308068"/>
                </a:cubicBezTo>
                <a:close/>
              </a:path>
            </a:pathLst>
          </a:custGeom>
          <a:gradFill flip="none" rotWithShape="1">
            <a:gsLst>
              <a:gs pos="17000">
                <a:schemeClr val="accent1"/>
              </a:gs>
              <a:gs pos="84000">
                <a:schemeClr val="bg1"/>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p:cNvSpPr txBox="1"/>
          <p:nvPr/>
        </p:nvSpPr>
        <p:spPr>
          <a:xfrm>
            <a:off x="3015375" y="3382790"/>
            <a:ext cx="1041966"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a:t>
            </a:r>
            <a:r>
              <a:rPr lang="en-US" sz="2400" dirty="0" err="1">
                <a:solidFill>
                  <a:schemeClr val="tx1"/>
                </a:solidFill>
                <a:latin typeface="Raleway"/>
                <a:cs typeface="Raleway"/>
              </a:rPr>
              <a:t>IoT</a:t>
            </a:r>
            <a:r>
              <a:rPr lang="en-US" sz="2400" dirty="0">
                <a:solidFill>
                  <a:schemeClr val="tx1"/>
                </a:solidFill>
                <a:latin typeface="Raleway"/>
                <a:cs typeface="Raleway"/>
              </a:rPr>
              <a:t> Hub</a:t>
            </a:r>
          </a:p>
        </p:txBody>
      </p:sp>
      <p:sp>
        <p:nvSpPr>
          <p:cNvPr id="17" name="TextBox 16"/>
          <p:cNvSpPr txBox="1"/>
          <p:nvPr/>
        </p:nvSpPr>
        <p:spPr>
          <a:xfrm>
            <a:off x="4774199" y="3418772"/>
            <a:ext cx="1544720"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Stream Analytics</a:t>
            </a:r>
          </a:p>
        </p:txBody>
      </p:sp>
      <p:sp>
        <p:nvSpPr>
          <p:cNvPr id="18" name="TextBox 17"/>
          <p:cNvSpPr txBox="1"/>
          <p:nvPr/>
        </p:nvSpPr>
        <p:spPr>
          <a:xfrm>
            <a:off x="7004759" y="3418771"/>
            <a:ext cx="1649958"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Power BI</a:t>
            </a:r>
          </a:p>
          <a:p>
            <a:pPr algn="ctr"/>
            <a:r>
              <a:rPr lang="en-US" sz="2400" dirty="0">
                <a:solidFill>
                  <a:schemeClr val="tx1"/>
                </a:solidFill>
                <a:latin typeface="Raleway"/>
                <a:cs typeface="Raleway"/>
              </a:rPr>
              <a:t>Dashboard</a:t>
            </a:r>
          </a:p>
        </p:txBody>
      </p:sp>
      <p:sp>
        <p:nvSpPr>
          <p:cNvPr id="19" name="TextBox 18"/>
          <p:cNvSpPr txBox="1"/>
          <p:nvPr/>
        </p:nvSpPr>
        <p:spPr>
          <a:xfrm>
            <a:off x="2094373" y="1041870"/>
            <a:ext cx="993600" cy="954107"/>
          </a:xfrm>
          <a:prstGeom prst="rect">
            <a:avLst/>
          </a:prstGeom>
          <a:noFill/>
        </p:spPr>
        <p:txBody>
          <a:bodyPr wrap="square" rtlCol="0">
            <a:spAutoFit/>
          </a:bodyPr>
          <a:lstStyle/>
          <a:p>
            <a:pPr algn="ctr"/>
            <a:r>
              <a:rPr lang="en-US" dirty="0">
                <a:solidFill>
                  <a:schemeClr val="tx1"/>
                </a:solidFill>
                <a:latin typeface="Raleway"/>
                <a:cs typeface="Raleway"/>
              </a:rPr>
              <a:t>SSL Security from the start</a:t>
            </a:r>
          </a:p>
        </p:txBody>
      </p:sp>
    </p:spTree>
    <p:extLst>
      <p:ext uri="{BB962C8B-B14F-4D97-AF65-F5344CB8AC3E}">
        <p14:creationId xmlns:p14="http://schemas.microsoft.com/office/powerpoint/2010/main" val="2163710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Flow Demo</a:t>
            </a:r>
          </a:p>
        </p:txBody>
      </p:sp>
      <p:sp>
        <p:nvSpPr>
          <p:cNvPr id="4" name="Slide Number Placeholder 3"/>
          <p:cNvSpPr>
            <a:spLocks noGrp="1"/>
          </p:cNvSpPr>
          <p:nvPr>
            <p:ph type="sldNum" sz="quarter" idx="4"/>
          </p:nvPr>
        </p:nvSpPr>
        <p:spPr/>
        <p:txBody>
          <a:bodyPr/>
          <a:lstStyle/>
          <a:p>
            <a:fld id="{95E3A436-1048-CA4E-9C3F-FCB70029503E}" type="slidenum">
              <a:rPr lang="en-US" smtClean="0"/>
              <a:pPr/>
              <a:t>16</a:t>
            </a:fld>
            <a:endParaRPr lang="en-US"/>
          </a:p>
        </p:txBody>
      </p:sp>
      <p:pic>
        <p:nvPicPr>
          <p:cNvPr id="6146" name="Picture 2" descr="Node.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905" y="3379761"/>
            <a:ext cx="956162" cy="585042"/>
          </a:xfrm>
          <a:prstGeom prst="rect">
            <a:avLst/>
          </a:prstGeom>
          <a:noFill/>
          <a:extLst>
            <a:ext uri="{909E8E84-426E-40DD-AFC4-6F175D3DCCD1}">
              <a14:hiddenFill xmlns:a14="http://schemas.microsoft.com/office/drawing/2010/main">
                <a:solidFill>
                  <a:srgbClr val="FFFFFF"/>
                </a:solidFill>
              </a14:hiddenFill>
            </a:ext>
          </a:extLst>
        </p:spPr>
      </p:pic>
      <p:sp>
        <p:nvSpPr>
          <p:cNvPr id="8" name="Cloud 7"/>
          <p:cNvSpPr/>
          <p:nvPr/>
        </p:nvSpPr>
        <p:spPr>
          <a:xfrm>
            <a:off x="2438401" y="914400"/>
            <a:ext cx="6216316" cy="4042611"/>
          </a:xfrm>
          <a:prstGeom prst="cloud">
            <a:avLst/>
          </a:prstGeom>
          <a:noFill/>
          <a:ln>
            <a:solidFill>
              <a:schemeClr val="accent3">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https://azure.microsoft.com/svghandler/iot-hub/?width=600&amp;height=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765" y="2370369"/>
            <a:ext cx="1670777" cy="877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azure.microsoft.com/svghandler/stream-analytics/?width=600&amp;height=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31820" y="2310689"/>
            <a:ext cx="1898129" cy="99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powerbicdn.azureedge.net/cvt-7ebc8b41d4327e29b14619f925d1f525caf75e3721b0879ea77b5b6ace86df9a/pictures/shared/social/social-default-imag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76503" y="2235106"/>
            <a:ext cx="1147684" cy="114768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p:cNvSpPr/>
          <p:nvPr/>
        </p:nvSpPr>
        <p:spPr>
          <a:xfrm>
            <a:off x="2325564"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4072866"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6342153"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15375" y="3382790"/>
            <a:ext cx="1041966"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a:t>
            </a:r>
            <a:r>
              <a:rPr lang="en-US" sz="2400" dirty="0" err="1">
                <a:solidFill>
                  <a:schemeClr val="tx1"/>
                </a:solidFill>
                <a:latin typeface="Raleway"/>
                <a:cs typeface="Raleway"/>
              </a:rPr>
              <a:t>IoT</a:t>
            </a:r>
            <a:r>
              <a:rPr lang="en-US" sz="2400" dirty="0">
                <a:solidFill>
                  <a:schemeClr val="tx1"/>
                </a:solidFill>
                <a:latin typeface="Raleway"/>
                <a:cs typeface="Raleway"/>
              </a:rPr>
              <a:t> Hub</a:t>
            </a:r>
          </a:p>
        </p:txBody>
      </p:sp>
      <p:sp>
        <p:nvSpPr>
          <p:cNvPr id="16" name="TextBox 15"/>
          <p:cNvSpPr txBox="1"/>
          <p:nvPr/>
        </p:nvSpPr>
        <p:spPr>
          <a:xfrm>
            <a:off x="4774199" y="3418772"/>
            <a:ext cx="1544720"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Stream Analytics</a:t>
            </a:r>
          </a:p>
        </p:txBody>
      </p:sp>
      <p:sp>
        <p:nvSpPr>
          <p:cNvPr id="17" name="TextBox 16"/>
          <p:cNvSpPr txBox="1"/>
          <p:nvPr/>
        </p:nvSpPr>
        <p:spPr>
          <a:xfrm>
            <a:off x="7004759" y="3418771"/>
            <a:ext cx="1649958"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Power BI</a:t>
            </a:r>
          </a:p>
          <a:p>
            <a:pPr algn="ctr"/>
            <a:r>
              <a:rPr lang="en-US" sz="2400" dirty="0">
                <a:solidFill>
                  <a:schemeClr val="tx1"/>
                </a:solidFill>
                <a:latin typeface="Raleway"/>
                <a:cs typeface="Raleway"/>
              </a:rPr>
              <a:t>Dashboard</a:t>
            </a:r>
          </a:p>
        </p:txBody>
      </p:sp>
      <p:pic>
        <p:nvPicPr>
          <p:cNvPr id="1028" name="Picture 4" descr="https://images-na.ssl-images-amazon.com/images/I/913XYU1VtjL._SL1500_.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3741" y="2244361"/>
            <a:ext cx="1764776" cy="11354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nodered.org/about/resources/media/node-red-icon-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11" y="1562786"/>
            <a:ext cx="1085153" cy="10851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78019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Dashboard</a:t>
            </a:r>
          </a:p>
        </p:txBody>
      </p:sp>
      <p:sp>
        <p:nvSpPr>
          <p:cNvPr id="3" name="Slide Number Placeholder 2"/>
          <p:cNvSpPr>
            <a:spLocks noGrp="1"/>
          </p:cNvSpPr>
          <p:nvPr>
            <p:ph type="sldNum" sz="quarter" idx="4"/>
          </p:nvPr>
        </p:nvSpPr>
        <p:spPr/>
        <p:txBody>
          <a:bodyPr/>
          <a:lstStyle/>
          <a:p>
            <a:fld id="{95E3A436-1048-CA4E-9C3F-FCB70029503E}" type="slidenum">
              <a:rPr lang="en-US" smtClean="0"/>
              <a:pPr/>
              <a:t>17</a:t>
            </a:fld>
            <a:endParaRPr lang="en-US"/>
          </a:p>
        </p:txBody>
      </p:sp>
      <p:pic>
        <p:nvPicPr>
          <p:cNvPr id="4" name="Picture 3"/>
          <p:cNvPicPr>
            <a:picLocks noChangeAspect="1"/>
          </p:cNvPicPr>
          <p:nvPr/>
        </p:nvPicPr>
        <p:blipFill rotWithShape="1">
          <a:blip r:embed="rId2"/>
          <a:srcRect l="3886" t="32246" r="18795"/>
          <a:stretch/>
        </p:blipFill>
        <p:spPr>
          <a:xfrm>
            <a:off x="311213" y="655198"/>
            <a:ext cx="8081490" cy="3913638"/>
          </a:xfrm>
          <a:prstGeom prst="rect">
            <a:avLst/>
          </a:prstGeom>
        </p:spPr>
      </p:pic>
    </p:spTree>
    <p:extLst>
      <p:ext uri="{BB962C8B-B14F-4D97-AF65-F5344CB8AC3E}">
        <p14:creationId xmlns:p14="http://schemas.microsoft.com/office/powerpoint/2010/main" val="11976412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II</a:t>
            </a:r>
            <a:r>
              <a:rPr lang="en-US" cap="none" dirty="0"/>
              <a:t>o</a:t>
            </a:r>
            <a:r>
              <a:rPr lang="en-US" dirty="0"/>
              <a:t>T Roi Example Components</a:t>
            </a:r>
          </a:p>
        </p:txBody>
      </p:sp>
      <p:sp>
        <p:nvSpPr>
          <p:cNvPr id="5" name="Slide Number Placeholder 4"/>
          <p:cNvSpPr>
            <a:spLocks noGrp="1"/>
          </p:cNvSpPr>
          <p:nvPr>
            <p:ph type="sldNum" sz="quarter" idx="4"/>
          </p:nvPr>
        </p:nvSpPr>
        <p:spPr/>
        <p:txBody>
          <a:bodyPr/>
          <a:lstStyle/>
          <a:p>
            <a:fld id="{95E3A436-1048-CA4E-9C3F-FCB70029503E}" type="slidenum">
              <a:rPr lang="en-US" smtClean="0"/>
              <a:pPr/>
              <a:t>18</a:t>
            </a:fld>
            <a:endParaRPr lang="en-US"/>
          </a:p>
        </p:txBody>
      </p:sp>
      <p:grpSp>
        <p:nvGrpSpPr>
          <p:cNvPr id="37" name="Group 36"/>
          <p:cNvGrpSpPr/>
          <p:nvPr/>
        </p:nvGrpSpPr>
        <p:grpSpPr>
          <a:xfrm>
            <a:off x="904997" y="1555419"/>
            <a:ext cx="1702710" cy="1056191"/>
            <a:chOff x="377839" y="1595189"/>
            <a:chExt cx="1702710" cy="1056191"/>
          </a:xfrm>
        </p:grpSpPr>
        <p:pic>
          <p:nvPicPr>
            <p:cNvPr id="24" name="Graphic 23" descr="Meeti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1994" y="1595189"/>
              <a:ext cx="914400" cy="914400"/>
            </a:xfrm>
            <a:prstGeom prst="rect">
              <a:avLst/>
            </a:prstGeom>
          </p:spPr>
        </p:pic>
        <p:sp>
          <p:nvSpPr>
            <p:cNvPr id="32" name="TextBox 31"/>
            <p:cNvSpPr txBox="1"/>
            <p:nvPr/>
          </p:nvSpPr>
          <p:spPr>
            <a:xfrm>
              <a:off x="377839" y="2282048"/>
              <a:ext cx="1702710" cy="369332"/>
            </a:xfrm>
            <a:prstGeom prst="rect">
              <a:avLst/>
            </a:prstGeom>
            <a:noFill/>
          </p:spPr>
          <p:txBody>
            <a:bodyPr wrap="none" rtlCol="0">
              <a:spAutoFit/>
            </a:bodyPr>
            <a:lstStyle/>
            <a:p>
              <a:pPr algn="ctr"/>
              <a:r>
                <a:rPr lang="en-US" sz="1800" dirty="0">
                  <a:solidFill>
                    <a:schemeClr val="tx1"/>
                  </a:solidFill>
                  <a:latin typeface="Raleway"/>
                  <a:cs typeface="Raleway"/>
                </a:rPr>
                <a:t>Administration</a:t>
              </a:r>
            </a:p>
          </p:txBody>
        </p:sp>
      </p:grpSp>
      <p:grpSp>
        <p:nvGrpSpPr>
          <p:cNvPr id="38" name="Group 37"/>
          <p:cNvGrpSpPr/>
          <p:nvPr/>
        </p:nvGrpSpPr>
        <p:grpSpPr>
          <a:xfrm>
            <a:off x="5360978" y="1547787"/>
            <a:ext cx="1051891" cy="1023925"/>
            <a:chOff x="3089927" y="1595189"/>
            <a:chExt cx="1051891" cy="1023925"/>
          </a:xfrm>
        </p:grpSpPr>
        <p:pic>
          <p:nvPicPr>
            <p:cNvPr id="22" name="Graphic 21" descr="Wi-Fi"/>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8671" y="1595189"/>
              <a:ext cx="914400" cy="914400"/>
            </a:xfrm>
            <a:prstGeom prst="rect">
              <a:avLst/>
            </a:prstGeom>
          </p:spPr>
        </p:pic>
        <p:sp>
          <p:nvSpPr>
            <p:cNvPr id="34" name="TextBox 33"/>
            <p:cNvSpPr txBox="1"/>
            <p:nvPr/>
          </p:nvSpPr>
          <p:spPr>
            <a:xfrm>
              <a:off x="3089927" y="2249782"/>
              <a:ext cx="1051891" cy="369332"/>
            </a:xfrm>
            <a:prstGeom prst="rect">
              <a:avLst/>
            </a:prstGeom>
            <a:noFill/>
          </p:spPr>
          <p:txBody>
            <a:bodyPr wrap="none" rtlCol="0">
              <a:spAutoFit/>
            </a:bodyPr>
            <a:lstStyle/>
            <a:p>
              <a:pPr algn="ctr"/>
              <a:r>
                <a:rPr lang="en-US" sz="1800" dirty="0">
                  <a:solidFill>
                    <a:schemeClr val="tx1"/>
                  </a:solidFill>
                  <a:latin typeface="Raleway"/>
                  <a:cs typeface="Raleway"/>
                </a:rPr>
                <a:t>Network</a:t>
              </a:r>
            </a:p>
          </p:txBody>
        </p:sp>
      </p:grpSp>
      <p:grpSp>
        <p:nvGrpSpPr>
          <p:cNvPr id="39" name="Group 38"/>
          <p:cNvGrpSpPr/>
          <p:nvPr/>
        </p:nvGrpSpPr>
        <p:grpSpPr>
          <a:xfrm>
            <a:off x="1015514" y="2794139"/>
            <a:ext cx="1481676" cy="1513624"/>
            <a:chOff x="488356" y="3148871"/>
            <a:chExt cx="1481676" cy="1513624"/>
          </a:xfrm>
        </p:grpSpPr>
        <p:pic>
          <p:nvPicPr>
            <p:cNvPr id="18" name="Graphic 17" descr="Call cente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994" y="3148871"/>
              <a:ext cx="914400" cy="914400"/>
            </a:xfrm>
            <a:prstGeom prst="rect">
              <a:avLst/>
            </a:prstGeom>
          </p:spPr>
        </p:pic>
        <p:sp>
          <p:nvSpPr>
            <p:cNvPr id="35" name="TextBox 34"/>
            <p:cNvSpPr txBox="1"/>
            <p:nvPr/>
          </p:nvSpPr>
          <p:spPr>
            <a:xfrm>
              <a:off x="488356" y="4016164"/>
              <a:ext cx="1481676" cy="646331"/>
            </a:xfrm>
            <a:prstGeom prst="rect">
              <a:avLst/>
            </a:prstGeom>
            <a:noFill/>
          </p:spPr>
          <p:txBody>
            <a:bodyPr wrap="square" rtlCol="0">
              <a:spAutoFit/>
            </a:bodyPr>
            <a:lstStyle/>
            <a:p>
              <a:pPr algn="ctr"/>
              <a:r>
                <a:rPr lang="en-US" sz="1800" dirty="0">
                  <a:solidFill>
                    <a:schemeClr val="tx1"/>
                  </a:solidFill>
                  <a:latin typeface="Raleway"/>
                  <a:cs typeface="Raleway"/>
                </a:rPr>
                <a:t>Technical Support</a:t>
              </a:r>
            </a:p>
          </p:txBody>
        </p:sp>
      </p:grpSp>
      <p:grpSp>
        <p:nvGrpSpPr>
          <p:cNvPr id="40" name="Group 39"/>
          <p:cNvGrpSpPr/>
          <p:nvPr/>
        </p:nvGrpSpPr>
        <p:grpSpPr>
          <a:xfrm>
            <a:off x="5146084" y="2792612"/>
            <a:ext cx="1481676" cy="1513623"/>
            <a:chOff x="2875033" y="3148871"/>
            <a:chExt cx="1481676" cy="1513623"/>
          </a:xfrm>
        </p:grpSpPr>
        <p:pic>
          <p:nvPicPr>
            <p:cNvPr id="20" name="Graphic 19" descr="Hourglas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58671" y="3148871"/>
              <a:ext cx="914400" cy="914400"/>
            </a:xfrm>
            <a:prstGeom prst="rect">
              <a:avLst/>
            </a:prstGeom>
          </p:spPr>
        </p:pic>
        <p:sp>
          <p:nvSpPr>
            <p:cNvPr id="36" name="TextBox 35"/>
            <p:cNvSpPr txBox="1"/>
            <p:nvPr/>
          </p:nvSpPr>
          <p:spPr>
            <a:xfrm>
              <a:off x="2875033" y="4016163"/>
              <a:ext cx="1481676" cy="646331"/>
            </a:xfrm>
            <a:prstGeom prst="rect">
              <a:avLst/>
            </a:prstGeom>
            <a:noFill/>
          </p:spPr>
          <p:txBody>
            <a:bodyPr wrap="square" rtlCol="0">
              <a:spAutoFit/>
            </a:bodyPr>
            <a:lstStyle/>
            <a:p>
              <a:pPr algn="ctr"/>
              <a:r>
                <a:rPr lang="en-US" sz="1800" dirty="0">
                  <a:solidFill>
                    <a:schemeClr val="tx1"/>
                  </a:solidFill>
                  <a:latin typeface="Raleway"/>
                  <a:cs typeface="Raleway"/>
                </a:rPr>
                <a:t>Time-to-Release</a:t>
              </a:r>
            </a:p>
          </p:txBody>
        </p:sp>
      </p:grpSp>
      <p:sp>
        <p:nvSpPr>
          <p:cNvPr id="33" name="TextBox 32"/>
          <p:cNvSpPr txBox="1"/>
          <p:nvPr/>
        </p:nvSpPr>
        <p:spPr>
          <a:xfrm>
            <a:off x="2921672" y="1688280"/>
            <a:ext cx="1779447" cy="923330"/>
          </a:xfrm>
          <a:prstGeom prst="rect">
            <a:avLst/>
          </a:prstGeom>
          <a:noFill/>
        </p:spPr>
        <p:txBody>
          <a:bodyPr wrap="square" rtlCol="0">
            <a:spAutoFit/>
          </a:bodyPr>
          <a:lstStyle/>
          <a:p>
            <a:pPr algn="ctr"/>
            <a:r>
              <a:rPr lang="en-US" sz="1800" dirty="0">
                <a:solidFill>
                  <a:srgbClr val="C11F2F"/>
                </a:solidFill>
                <a:latin typeface="Raleway"/>
                <a:cs typeface="Raleway"/>
              </a:rPr>
              <a:t>DMI Data Analytics Consultants</a:t>
            </a:r>
          </a:p>
        </p:txBody>
      </p:sp>
      <p:sp>
        <p:nvSpPr>
          <p:cNvPr id="49" name="TextBox 48"/>
          <p:cNvSpPr txBox="1"/>
          <p:nvPr/>
        </p:nvSpPr>
        <p:spPr>
          <a:xfrm>
            <a:off x="3062870" y="3057972"/>
            <a:ext cx="1497050" cy="923330"/>
          </a:xfrm>
          <a:prstGeom prst="rect">
            <a:avLst/>
          </a:prstGeom>
          <a:noFill/>
        </p:spPr>
        <p:txBody>
          <a:bodyPr wrap="square" rtlCol="0">
            <a:spAutoFit/>
          </a:bodyPr>
          <a:lstStyle/>
          <a:p>
            <a:pPr algn="ctr"/>
            <a:r>
              <a:rPr lang="en-US" sz="1800" dirty="0">
                <a:solidFill>
                  <a:srgbClr val="C11F2F"/>
                </a:solidFill>
                <a:latin typeface="Raleway"/>
                <a:cs typeface="Raleway"/>
              </a:rPr>
              <a:t>Enterprise Data and IT Support</a:t>
            </a:r>
          </a:p>
        </p:txBody>
      </p:sp>
      <p:sp>
        <p:nvSpPr>
          <p:cNvPr id="2" name="Arrow: Right 1"/>
          <p:cNvSpPr/>
          <p:nvPr/>
        </p:nvSpPr>
        <p:spPr>
          <a:xfrm>
            <a:off x="2664509" y="1885681"/>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p:cNvSpPr/>
          <p:nvPr/>
        </p:nvSpPr>
        <p:spPr>
          <a:xfrm>
            <a:off x="2693290" y="3255373"/>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238417" y="1614818"/>
            <a:ext cx="1497050" cy="923330"/>
          </a:xfrm>
          <a:prstGeom prst="rect">
            <a:avLst/>
          </a:prstGeom>
          <a:noFill/>
        </p:spPr>
        <p:txBody>
          <a:bodyPr wrap="square" rtlCol="0">
            <a:spAutoFit/>
          </a:bodyPr>
          <a:lstStyle/>
          <a:p>
            <a:pPr algn="ctr"/>
            <a:r>
              <a:rPr lang="en-US" sz="1800" dirty="0">
                <a:solidFill>
                  <a:srgbClr val="C11F2F"/>
                </a:solidFill>
                <a:latin typeface="Raleway"/>
                <a:cs typeface="Raleway"/>
              </a:rPr>
              <a:t>Microsoft Azure Subscription</a:t>
            </a:r>
          </a:p>
        </p:txBody>
      </p:sp>
      <p:sp>
        <p:nvSpPr>
          <p:cNvPr id="52" name="Arrow: Right 51"/>
          <p:cNvSpPr/>
          <p:nvPr/>
        </p:nvSpPr>
        <p:spPr>
          <a:xfrm>
            <a:off x="6658087" y="1812219"/>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7144678" y="3057972"/>
            <a:ext cx="1684529" cy="923330"/>
          </a:xfrm>
          <a:prstGeom prst="rect">
            <a:avLst/>
          </a:prstGeom>
          <a:noFill/>
        </p:spPr>
        <p:txBody>
          <a:bodyPr wrap="square" rtlCol="0">
            <a:spAutoFit/>
          </a:bodyPr>
          <a:lstStyle/>
          <a:p>
            <a:pPr algn="ctr"/>
            <a:r>
              <a:rPr lang="en-US" sz="1800" dirty="0">
                <a:solidFill>
                  <a:srgbClr val="C11F2F"/>
                </a:solidFill>
                <a:latin typeface="Raleway"/>
                <a:cs typeface="Raleway"/>
              </a:rPr>
              <a:t>Single Device </a:t>
            </a:r>
            <a:r>
              <a:rPr lang="en-US" sz="1800" dirty="0" err="1">
                <a:solidFill>
                  <a:srgbClr val="C11F2F"/>
                </a:solidFill>
                <a:latin typeface="Raleway"/>
                <a:cs typeface="Raleway"/>
              </a:rPr>
              <a:t>PoC</a:t>
            </a:r>
            <a:r>
              <a:rPr lang="en-US" sz="1800" dirty="0">
                <a:solidFill>
                  <a:srgbClr val="C11F2F"/>
                </a:solidFill>
                <a:latin typeface="Raleway"/>
                <a:cs typeface="Raleway"/>
              </a:rPr>
              <a:t>: </a:t>
            </a:r>
          </a:p>
          <a:p>
            <a:pPr algn="ctr"/>
            <a:r>
              <a:rPr lang="en-US" sz="1800" dirty="0">
                <a:solidFill>
                  <a:srgbClr val="C11F2F"/>
                </a:solidFill>
                <a:latin typeface="Raleway"/>
                <a:cs typeface="Raleway"/>
              </a:rPr>
              <a:t>2 Weeks</a:t>
            </a:r>
          </a:p>
        </p:txBody>
      </p:sp>
      <p:sp>
        <p:nvSpPr>
          <p:cNvPr id="54" name="Arrow: Right 53"/>
          <p:cNvSpPr/>
          <p:nvPr/>
        </p:nvSpPr>
        <p:spPr>
          <a:xfrm>
            <a:off x="6658087" y="3253772"/>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Shape 259"/>
          <p:cNvSpPr txBox="1"/>
          <p:nvPr/>
        </p:nvSpPr>
        <p:spPr>
          <a:xfrm>
            <a:off x="2869424" y="793526"/>
            <a:ext cx="2769035"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US" sz="2400" b="1" dirty="0">
                <a:solidFill>
                  <a:schemeClr val="bg1"/>
                </a:solidFill>
                <a:latin typeface="Raleway"/>
                <a:ea typeface="Raleway"/>
                <a:cs typeface="Raleway"/>
                <a:sym typeface="Raleway"/>
              </a:rPr>
              <a:t>Cost Estimates</a:t>
            </a:r>
            <a:endParaRPr lang="en" sz="2400" b="1"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24725511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Predictive Analytics</a:t>
            </a:r>
          </a:p>
        </p:txBody>
      </p:sp>
    </p:spTree>
    <p:extLst>
      <p:ext uri="{BB962C8B-B14F-4D97-AF65-F5344CB8AC3E}">
        <p14:creationId xmlns:p14="http://schemas.microsoft.com/office/powerpoint/2010/main" val="3452595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79008" y="2283882"/>
            <a:ext cx="2334683" cy="2334683"/>
          </a:xfrm>
          <a:prstGeom prst="rect">
            <a:avLst/>
          </a:prstGeom>
          <a:ln w="28575">
            <a:solidFill>
              <a:schemeClr val="tx1"/>
            </a:solidFill>
          </a:ln>
        </p:spPr>
      </p:pic>
      <p:sp>
        <p:nvSpPr>
          <p:cNvPr id="5" name="TextBox 4"/>
          <p:cNvSpPr txBox="1"/>
          <p:nvPr/>
        </p:nvSpPr>
        <p:spPr>
          <a:xfrm>
            <a:off x="3920067" y="3048905"/>
            <a:ext cx="3716866" cy="1631216"/>
          </a:xfrm>
          <a:prstGeom prst="rect">
            <a:avLst/>
          </a:prstGeom>
          <a:noFill/>
        </p:spPr>
        <p:txBody>
          <a:bodyPr wrap="square" rtlCol="0">
            <a:spAutoFit/>
          </a:bodyPr>
          <a:lstStyle/>
          <a:p>
            <a:r>
              <a:rPr lang="en-US" sz="2000" b="1" cap="all" dirty="0">
                <a:solidFill>
                  <a:schemeClr val="dk2"/>
                </a:solidFill>
                <a:latin typeface="Raleway"/>
                <a:sym typeface="Raleway"/>
              </a:rPr>
              <a:t>Martin John Madsen, P</a:t>
            </a:r>
            <a:r>
              <a:rPr lang="en-US" sz="2000" b="1" dirty="0">
                <a:solidFill>
                  <a:schemeClr val="dk2"/>
                </a:solidFill>
                <a:latin typeface="Raleway"/>
                <a:sym typeface="Raleway"/>
              </a:rPr>
              <a:t>h</a:t>
            </a:r>
            <a:r>
              <a:rPr lang="en-US" sz="2000" b="1" cap="all" dirty="0">
                <a:solidFill>
                  <a:schemeClr val="dk2"/>
                </a:solidFill>
                <a:latin typeface="Raleway"/>
                <a:sym typeface="Raleway"/>
              </a:rPr>
              <a:t>.D.</a:t>
            </a:r>
          </a:p>
          <a:p>
            <a:r>
              <a:rPr lang="en-US" sz="1600" dirty="0">
                <a:solidFill>
                  <a:schemeClr val="tx1"/>
                </a:solidFill>
                <a:latin typeface="Raleway"/>
                <a:cs typeface="Raleway"/>
              </a:rPr>
              <a:t>Senior Data Analytics Consultant</a:t>
            </a:r>
          </a:p>
          <a:p>
            <a:endParaRPr lang="en-US" sz="1600" dirty="0">
              <a:solidFill>
                <a:schemeClr val="tx1"/>
              </a:solidFill>
              <a:latin typeface="Raleway"/>
              <a:cs typeface="Raleway"/>
            </a:endParaRPr>
          </a:p>
          <a:p>
            <a:r>
              <a:rPr lang="en-US" sz="1600" dirty="0">
                <a:solidFill>
                  <a:schemeClr val="tx1"/>
                </a:solidFill>
                <a:latin typeface="Raleway"/>
                <a:cs typeface="Raleway"/>
              </a:rPr>
              <a:t>15+ years’ experience working with data gathering, analysis, and predictive analytics</a:t>
            </a:r>
          </a:p>
        </p:txBody>
      </p:sp>
    </p:spTree>
    <p:extLst>
      <p:ext uri="{BB962C8B-B14F-4D97-AF65-F5344CB8AC3E}">
        <p14:creationId xmlns:p14="http://schemas.microsoft.com/office/powerpoint/2010/main" val="392676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 Demo: Improving KPI Outcomes</a:t>
            </a:r>
          </a:p>
        </p:txBody>
      </p:sp>
      <p:sp>
        <p:nvSpPr>
          <p:cNvPr id="3" name="Text Placeholder 2"/>
          <p:cNvSpPr>
            <a:spLocks noGrp="1"/>
          </p:cNvSpPr>
          <p:nvPr>
            <p:ph type="body" sz="quarter" idx="10"/>
          </p:nvPr>
        </p:nvSpPr>
        <p:spPr/>
        <p:txBody>
          <a:bodyPr/>
          <a:lstStyle/>
          <a:p>
            <a:r>
              <a:rPr lang="en-US" dirty="0"/>
              <a:t>Penicillin Batch Production</a:t>
            </a:r>
          </a:p>
        </p:txBody>
      </p:sp>
      <p:sp>
        <p:nvSpPr>
          <p:cNvPr id="4" name="Slide Number Placeholder 3"/>
          <p:cNvSpPr>
            <a:spLocks noGrp="1"/>
          </p:cNvSpPr>
          <p:nvPr>
            <p:ph type="sldNum" sz="quarter" idx="4"/>
          </p:nvPr>
        </p:nvSpPr>
        <p:spPr/>
        <p:txBody>
          <a:bodyPr/>
          <a:lstStyle/>
          <a:p>
            <a:fld id="{95E3A436-1048-CA4E-9C3F-FCB70029503E}" type="slidenum">
              <a:rPr lang="en-US" smtClean="0"/>
              <a:pPr/>
              <a:t>20</a:t>
            </a:fld>
            <a:endParaRPr lang="en-US"/>
          </a:p>
        </p:txBody>
      </p:sp>
      <p:pic>
        <p:nvPicPr>
          <p:cNvPr id="5124" name="Picture 4" descr="Fermen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639" y="1376526"/>
            <a:ext cx="4897856" cy="368628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752785" y="1517447"/>
            <a:ext cx="2486526" cy="2486526"/>
          </a:xfrm>
          <a:prstGeom prst="rect">
            <a:avLst/>
          </a:prstGeom>
        </p:spPr>
      </p:pic>
      <p:grpSp>
        <p:nvGrpSpPr>
          <p:cNvPr id="11" name="Group 10"/>
          <p:cNvGrpSpPr/>
          <p:nvPr/>
        </p:nvGrpSpPr>
        <p:grpSpPr>
          <a:xfrm>
            <a:off x="3925572" y="1246166"/>
            <a:ext cx="4735446" cy="3816641"/>
            <a:chOff x="3925572" y="1246166"/>
            <a:chExt cx="4735446" cy="3816641"/>
          </a:xfrm>
        </p:grpSpPr>
        <p:pic>
          <p:nvPicPr>
            <p:cNvPr id="8" name="Picture 7"/>
            <p:cNvPicPr>
              <a:picLocks noChangeAspect="1"/>
            </p:cNvPicPr>
            <p:nvPr/>
          </p:nvPicPr>
          <p:blipFill>
            <a:blip r:embed="rId4"/>
            <a:stretch>
              <a:fillRect/>
            </a:stretch>
          </p:blipFill>
          <p:spPr>
            <a:xfrm>
              <a:off x="3925572" y="1246166"/>
              <a:ext cx="4735446" cy="1894178"/>
            </a:xfrm>
            <a:prstGeom prst="rect">
              <a:avLst/>
            </a:prstGeom>
          </p:spPr>
        </p:pic>
        <p:pic>
          <p:nvPicPr>
            <p:cNvPr id="9" name="Picture 8"/>
            <p:cNvPicPr>
              <a:picLocks noChangeAspect="1"/>
            </p:cNvPicPr>
            <p:nvPr/>
          </p:nvPicPr>
          <p:blipFill>
            <a:blip r:embed="rId5"/>
            <a:stretch>
              <a:fillRect/>
            </a:stretch>
          </p:blipFill>
          <p:spPr>
            <a:xfrm>
              <a:off x="4976589" y="3307199"/>
              <a:ext cx="2633412" cy="1755608"/>
            </a:xfrm>
            <a:prstGeom prst="rect">
              <a:avLst/>
            </a:prstGeom>
          </p:spPr>
        </p:pic>
        <p:sp>
          <p:nvSpPr>
            <p:cNvPr id="10" name="Arrow: Down 9"/>
            <p:cNvSpPr/>
            <p:nvPr/>
          </p:nvSpPr>
          <p:spPr>
            <a:xfrm>
              <a:off x="5854532" y="3042104"/>
              <a:ext cx="877526" cy="4572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1768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5E3A436-1048-CA4E-9C3F-FCB70029503E}" type="slidenum">
              <a:rPr lang="en-US" smtClean="0"/>
              <a:pPr/>
              <a:t>21</a:t>
            </a:fld>
            <a:endParaRPr lang="en-US"/>
          </a:p>
        </p:txBody>
      </p:sp>
      <p:sp>
        <p:nvSpPr>
          <p:cNvPr id="5" name="Title 1"/>
          <p:cNvSpPr txBox="1">
            <a:spLocks/>
          </p:cNvSpPr>
          <p:nvPr/>
        </p:nvSpPr>
        <p:spPr>
          <a:xfrm>
            <a:off x="229325" y="229326"/>
            <a:ext cx="5001899" cy="425872"/>
          </a:xfrm>
          <a:prstGeom prst="rect">
            <a:avLst/>
          </a:prstGeom>
          <a:noFill/>
          <a:ln>
            <a:noFill/>
          </a:ln>
        </p:spPr>
        <p:txBody>
          <a:bodyPr vert="horz" lIns="91425" tIns="91425" rIns="91425" bIns="91425" anchor="t" anchorCtr="0"/>
          <a:lstStyle>
            <a:defPPr marR="0" algn="l" rtl="0">
              <a:lnSpc>
                <a:spcPct val="100000"/>
              </a:lnSpc>
              <a:spcBef>
                <a:spcPts val="0"/>
              </a:spcBef>
              <a:spcAft>
                <a:spcPts val="0"/>
              </a:spcAft>
            </a:defPPr>
            <a:lvl1pPr marR="0" algn="l" rtl="0" eaLnBrk="1" hangingPunct="1">
              <a:lnSpc>
                <a:spcPct val="100000"/>
              </a:lnSpc>
              <a:spcBef>
                <a:spcPts val="0"/>
              </a:spcBef>
              <a:spcAft>
                <a:spcPts val="0"/>
              </a:spcAft>
              <a:buClr>
                <a:schemeClr val="dk2"/>
              </a:buClr>
              <a:buSzPct val="100000"/>
              <a:buFont typeface="Raleway"/>
              <a:buNone/>
              <a:defRPr sz="1400" b="1" i="0" u="none" strike="noStrike" cap="all" baseline="0">
                <a:solidFill>
                  <a:schemeClr val="tx2"/>
                </a:solidFill>
                <a:latin typeface="Raleway"/>
                <a:ea typeface="Raleway"/>
                <a:cs typeface="Raleway"/>
                <a:sym typeface="Raleway"/>
                <a:rtl val="0"/>
              </a:defRPr>
            </a:lvl1pPr>
            <a:lvl2pPr marR="0" algn="l" rtl="0" eaLnBrk="1" hangingPunct="1">
              <a:lnSpc>
                <a:spcPct val="100000"/>
              </a:lnSpc>
              <a:spcBef>
                <a:spcPts val="0"/>
              </a:spcBef>
              <a:spcAft>
                <a:spcPts val="0"/>
              </a:spcAft>
              <a:buClr>
                <a:schemeClr val="dk2"/>
              </a:buClr>
              <a:buSzPct val="100000"/>
              <a:buNone/>
              <a:defRPr sz="3600" b="1" i="0" u="none" strike="noStrike" cap="none" baseline="0">
                <a:solidFill>
                  <a:schemeClr val="dk2"/>
                </a:solidFill>
                <a:latin typeface="Arial"/>
                <a:ea typeface="Arial"/>
                <a:cs typeface="Arial"/>
                <a:sym typeface="Arial"/>
                <a:rtl val="0"/>
              </a:defRPr>
            </a:lvl2pPr>
            <a:lvl3pPr rtl="0">
              <a:spcBef>
                <a:spcPts val="0"/>
              </a:spcBef>
              <a:buClr>
                <a:schemeClr val="dk2"/>
              </a:buClr>
              <a:buSzPct val="100000"/>
              <a:buNone/>
              <a:defRPr sz="3600" b="1">
                <a:solidFill>
                  <a:schemeClr val="dk2"/>
                </a:solidFill>
              </a:defRPr>
            </a:lvl3pPr>
            <a:lvl4pPr rtl="0">
              <a:spcBef>
                <a:spcPts val="0"/>
              </a:spcBef>
              <a:buClr>
                <a:schemeClr val="dk2"/>
              </a:buClr>
              <a:buSzPct val="100000"/>
              <a:buNone/>
              <a:defRPr sz="3600" b="1">
                <a:solidFill>
                  <a:schemeClr val="dk2"/>
                </a:solidFill>
              </a:defRPr>
            </a:lvl4pPr>
            <a:lvl5pPr rtl="0">
              <a:spcBef>
                <a:spcPts val="0"/>
              </a:spcBef>
              <a:buClr>
                <a:schemeClr val="dk2"/>
              </a:buClr>
              <a:buSzPct val="100000"/>
              <a:buNone/>
              <a:defRPr sz="3600" b="1">
                <a:solidFill>
                  <a:schemeClr val="dk2"/>
                </a:solidFill>
              </a:defRPr>
            </a:lvl5pPr>
            <a:lvl6pPr rtl="0">
              <a:spcBef>
                <a:spcPts val="0"/>
              </a:spcBef>
              <a:buClr>
                <a:schemeClr val="dk2"/>
              </a:buClr>
              <a:buSzPct val="100000"/>
              <a:buNone/>
              <a:defRPr sz="3600" b="1">
                <a:solidFill>
                  <a:schemeClr val="dk2"/>
                </a:solidFill>
              </a:defRPr>
            </a:lvl6pPr>
            <a:lvl7pPr rtl="0">
              <a:spcBef>
                <a:spcPts val="0"/>
              </a:spcBef>
              <a:buClr>
                <a:schemeClr val="dk2"/>
              </a:buClr>
              <a:buSzPct val="100000"/>
              <a:buNone/>
              <a:defRPr sz="3600" b="1">
                <a:solidFill>
                  <a:schemeClr val="dk2"/>
                </a:solidFill>
              </a:defRPr>
            </a:lvl7pPr>
            <a:lvl8pPr rtl="0">
              <a:spcBef>
                <a:spcPts val="0"/>
              </a:spcBef>
              <a:buClr>
                <a:schemeClr val="dk2"/>
              </a:buClr>
              <a:buSzPct val="100000"/>
              <a:buNone/>
              <a:defRPr sz="3600" b="1">
                <a:solidFill>
                  <a:schemeClr val="dk2"/>
                </a:solidFill>
              </a:defRPr>
            </a:lvl8pPr>
            <a:lvl9pPr rtl="0">
              <a:spcBef>
                <a:spcPts val="0"/>
              </a:spcBef>
              <a:buClr>
                <a:schemeClr val="dk2"/>
              </a:buClr>
              <a:buSzPct val="100000"/>
              <a:buNone/>
              <a:defRPr sz="3600" b="1">
                <a:solidFill>
                  <a:schemeClr val="dk2"/>
                </a:solidFill>
              </a:defRPr>
            </a:lvl9pPr>
          </a:lstStyle>
          <a:p>
            <a:r>
              <a:rPr lang="en-US"/>
              <a:t>XGBoost Model performance</a:t>
            </a:r>
            <a:endParaRPr lang="en-US" dirty="0"/>
          </a:p>
        </p:txBody>
      </p:sp>
      <p:pic>
        <p:nvPicPr>
          <p:cNvPr id="6" name="Picture 5"/>
          <p:cNvPicPr>
            <a:picLocks noChangeAspect="1"/>
          </p:cNvPicPr>
          <p:nvPr/>
        </p:nvPicPr>
        <p:blipFill>
          <a:blip r:embed="rId2"/>
          <a:stretch>
            <a:fillRect/>
          </a:stretch>
        </p:blipFill>
        <p:spPr>
          <a:xfrm>
            <a:off x="234562" y="1070232"/>
            <a:ext cx="3805288" cy="3101203"/>
          </a:xfrm>
          <a:prstGeom prst="rect">
            <a:avLst/>
          </a:prstGeom>
        </p:spPr>
      </p:pic>
      <p:pic>
        <p:nvPicPr>
          <p:cNvPr id="8" name="Picture 7"/>
          <p:cNvPicPr>
            <a:picLocks noChangeAspect="1"/>
          </p:cNvPicPr>
          <p:nvPr/>
        </p:nvPicPr>
        <p:blipFill>
          <a:blip r:embed="rId3"/>
          <a:stretch>
            <a:fillRect/>
          </a:stretch>
        </p:blipFill>
        <p:spPr>
          <a:xfrm>
            <a:off x="7587906" y="0"/>
            <a:ext cx="1556094" cy="1037396"/>
          </a:xfrm>
          <a:prstGeom prst="rect">
            <a:avLst/>
          </a:prstGeom>
        </p:spPr>
      </p:pic>
      <p:sp>
        <p:nvSpPr>
          <p:cNvPr id="9" name="Shape 403"/>
          <p:cNvSpPr/>
          <p:nvPr/>
        </p:nvSpPr>
        <p:spPr>
          <a:xfrm rot="5400000">
            <a:off x="4414094" y="1111880"/>
            <a:ext cx="3329717" cy="3017906"/>
          </a:xfrm>
          <a:prstGeom prst="hexagon">
            <a:avLst>
              <a:gd name="adj" fmla="val 25000"/>
              <a:gd name="vf" fmla="val 115470"/>
            </a:avLst>
          </a:prstGeom>
          <a:solidFill>
            <a:schemeClr val="accent2"/>
          </a:solidFill>
          <a:ln>
            <a:noFill/>
          </a:ln>
        </p:spPr>
        <p:txBody>
          <a:bodyPr vert="vert270" wrap="square" lIns="91425" tIns="0" rIns="0" bIns="0" anchor="ctr" anchorCtr="0">
            <a:noAutofit/>
          </a:bodyPr>
          <a:lstStyle/>
          <a:p>
            <a:pPr algn="ctr">
              <a:buClr>
                <a:srgbClr val="000000"/>
              </a:buClr>
            </a:pPr>
            <a:r>
              <a:rPr lang="en-US" sz="2000" b="1" dirty="0">
                <a:solidFill>
                  <a:schemeClr val="bg1"/>
                </a:solidFill>
                <a:latin typeface="Helvetica Neue"/>
                <a:ea typeface="Helvetica Neue"/>
                <a:cs typeface="Helvetica Neue"/>
                <a:sym typeface="Helvetica Neue"/>
              </a:rPr>
              <a:t>Get Data </a:t>
            </a:r>
            <a:r>
              <a:rPr lang="en-US" sz="2000" dirty="0">
                <a:solidFill>
                  <a:schemeClr val="bg1"/>
                </a:solidFill>
              </a:rPr>
              <a:t>→</a:t>
            </a:r>
          </a:p>
          <a:p>
            <a:pPr marL="0" marR="0" lvl="0" indent="0" algn="ctr" rtl="0">
              <a:lnSpc>
                <a:spcPct val="100000"/>
              </a:lnSpc>
              <a:spcBef>
                <a:spcPts val="0"/>
              </a:spcBef>
              <a:spcAft>
                <a:spcPts val="0"/>
              </a:spcAft>
              <a:buClr>
                <a:srgbClr val="000000"/>
              </a:buClr>
              <a:buFont typeface="Arial"/>
              <a:buNone/>
            </a:pPr>
            <a:r>
              <a:rPr lang="en-US" sz="2000" b="1" dirty="0">
                <a:solidFill>
                  <a:schemeClr val="bg1"/>
                </a:solidFill>
                <a:latin typeface="Helvetica Neue"/>
                <a:ea typeface="Helvetica Neue"/>
                <a:cs typeface="Helvetica Neue"/>
                <a:sym typeface="Helvetica Neue"/>
              </a:rPr>
              <a:t> Predict Fault</a:t>
            </a:r>
          </a:p>
          <a:p>
            <a:pPr marL="0" marR="0" lvl="0" indent="0" algn="ctr" rtl="0">
              <a:lnSpc>
                <a:spcPct val="100000"/>
              </a:lnSpc>
              <a:spcBef>
                <a:spcPts val="0"/>
              </a:spcBef>
              <a:spcAft>
                <a:spcPts val="0"/>
              </a:spcAft>
              <a:buClr>
                <a:srgbClr val="000000"/>
              </a:buClr>
              <a:buFont typeface="Arial"/>
              <a:buNone/>
            </a:pPr>
            <a:endParaRPr lang="en-US" sz="2000" b="1" dirty="0">
              <a:solidFill>
                <a:schemeClr val="bg1"/>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000000"/>
              </a:buClr>
              <a:buFont typeface="Arial"/>
              <a:buNone/>
            </a:pPr>
            <a:r>
              <a:rPr lang="en-US" sz="2000" b="1" i="0" u="none" strike="noStrike" cap="none" baseline="0" dirty="0">
                <a:solidFill>
                  <a:schemeClr val="bg1"/>
                </a:solidFill>
                <a:latin typeface="Helvetica Neue"/>
                <a:ea typeface="Helvetica Neue"/>
                <a:cs typeface="Helvetica Neue"/>
                <a:sym typeface="Helvetica Neue"/>
              </a:rPr>
              <a:t>Normal = 1</a:t>
            </a:r>
          </a:p>
          <a:p>
            <a:pPr marL="0" marR="0" lvl="0" indent="0" algn="ctr" rtl="0">
              <a:lnSpc>
                <a:spcPct val="100000"/>
              </a:lnSpc>
              <a:spcBef>
                <a:spcPts val="0"/>
              </a:spcBef>
              <a:spcAft>
                <a:spcPts val="0"/>
              </a:spcAft>
              <a:buClr>
                <a:srgbClr val="000000"/>
              </a:buClr>
              <a:buFont typeface="Arial"/>
              <a:buNone/>
            </a:pPr>
            <a:r>
              <a:rPr lang="en-US" sz="2000" b="1" dirty="0">
                <a:solidFill>
                  <a:schemeClr val="bg1"/>
                </a:solidFill>
                <a:latin typeface="Helvetica Neue"/>
                <a:ea typeface="Helvetica Neue"/>
                <a:cs typeface="Helvetica Neue"/>
                <a:sym typeface="Helvetica Neue"/>
              </a:rPr>
              <a:t>Fault = 0</a:t>
            </a:r>
            <a:endParaRPr sz="900" b="1" i="0" u="none" strike="noStrike" cap="none" baseline="0" dirty="0">
              <a:solidFill>
                <a:schemeClr val="bg1"/>
              </a:solidFill>
              <a:latin typeface="Helvetica Neue"/>
              <a:ea typeface="Helvetica Neue"/>
              <a:cs typeface="Helvetica Neue"/>
              <a:sym typeface="Helvetica Neue"/>
            </a:endParaRPr>
          </a:p>
        </p:txBody>
      </p:sp>
      <p:pic>
        <p:nvPicPr>
          <p:cNvPr id="7" name="Picture 6"/>
          <p:cNvPicPr>
            <a:picLocks noChangeAspect="1"/>
          </p:cNvPicPr>
          <p:nvPr/>
        </p:nvPicPr>
        <p:blipFill>
          <a:blip r:embed="rId4"/>
          <a:stretch>
            <a:fillRect/>
          </a:stretch>
        </p:blipFill>
        <p:spPr>
          <a:xfrm>
            <a:off x="4039850" y="1070231"/>
            <a:ext cx="5023949" cy="3101203"/>
          </a:xfrm>
          <a:prstGeom prst="rect">
            <a:avLst/>
          </a:prstGeom>
        </p:spPr>
      </p:pic>
      <p:pic>
        <p:nvPicPr>
          <p:cNvPr id="11266" name="Picture 2" descr="Image result for pyth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973" y="4172982"/>
            <a:ext cx="1230457" cy="830558"/>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mage result for 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4055" y="3797107"/>
            <a:ext cx="1698928" cy="169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6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Azure ML Studio Web App</a:t>
            </a:r>
          </a:p>
        </p:txBody>
      </p:sp>
      <p:sp>
        <p:nvSpPr>
          <p:cNvPr id="4" name="Slide Number Placeholder 3"/>
          <p:cNvSpPr>
            <a:spLocks noGrp="1"/>
          </p:cNvSpPr>
          <p:nvPr>
            <p:ph type="sldNum" sz="quarter" idx="4"/>
          </p:nvPr>
        </p:nvSpPr>
        <p:spPr/>
        <p:txBody>
          <a:bodyPr/>
          <a:lstStyle/>
          <a:p>
            <a:fld id="{95E3A436-1048-CA4E-9C3F-FCB70029503E}" type="slidenum">
              <a:rPr lang="en-US" smtClean="0"/>
              <a:pPr/>
              <a:t>22</a:t>
            </a:fld>
            <a:endParaRPr lang="en-US"/>
          </a:p>
        </p:txBody>
      </p:sp>
      <p:pic>
        <p:nvPicPr>
          <p:cNvPr id="5" name="Picture 4"/>
          <p:cNvPicPr>
            <a:picLocks noChangeAspect="1"/>
          </p:cNvPicPr>
          <p:nvPr/>
        </p:nvPicPr>
        <p:blipFill>
          <a:blip r:embed="rId2"/>
          <a:stretch>
            <a:fillRect/>
          </a:stretch>
        </p:blipFill>
        <p:spPr>
          <a:xfrm>
            <a:off x="1619200" y="823022"/>
            <a:ext cx="5375157" cy="4043200"/>
          </a:xfrm>
          <a:prstGeom prst="rect">
            <a:avLst/>
          </a:prstGeom>
        </p:spPr>
      </p:pic>
      <p:pic>
        <p:nvPicPr>
          <p:cNvPr id="6" name="Picture 12" descr="https://azure.microsoft.com/svghandler/machine-learning/?width=600&amp;height=3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627" y="2960861"/>
            <a:ext cx="2527716" cy="13270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7587906" y="0"/>
            <a:ext cx="1556094" cy="1037396"/>
          </a:xfrm>
          <a:prstGeom prst="rect">
            <a:avLst/>
          </a:prstGeom>
        </p:spPr>
      </p:pic>
      <p:pic>
        <p:nvPicPr>
          <p:cNvPr id="8" name="Picture 10" descr="Image result for 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7213" y="3548454"/>
            <a:ext cx="1698928" cy="169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274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Flow Demo</a:t>
            </a:r>
          </a:p>
        </p:txBody>
      </p:sp>
      <p:sp>
        <p:nvSpPr>
          <p:cNvPr id="4" name="Slide Number Placeholder 3"/>
          <p:cNvSpPr>
            <a:spLocks noGrp="1"/>
          </p:cNvSpPr>
          <p:nvPr>
            <p:ph type="sldNum" sz="quarter" idx="4"/>
          </p:nvPr>
        </p:nvSpPr>
        <p:spPr/>
        <p:txBody>
          <a:bodyPr/>
          <a:lstStyle/>
          <a:p>
            <a:fld id="{95E3A436-1048-CA4E-9C3F-FCB70029503E}" type="slidenum">
              <a:rPr lang="en-US" smtClean="0"/>
              <a:pPr/>
              <a:t>23</a:t>
            </a:fld>
            <a:endParaRPr lang="en-US"/>
          </a:p>
        </p:txBody>
      </p:sp>
      <p:pic>
        <p:nvPicPr>
          <p:cNvPr id="6146" name="Picture 2" descr="Node.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452" y="3824269"/>
            <a:ext cx="956162" cy="58504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nodered.org/about/resources/media/node-red-ic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66" y="2125578"/>
            <a:ext cx="1413173" cy="1413173"/>
          </a:xfrm>
          <a:prstGeom prst="rect">
            <a:avLst/>
          </a:prstGeom>
          <a:noFill/>
          <a:extLst>
            <a:ext uri="{909E8E84-426E-40DD-AFC4-6F175D3DCCD1}">
              <a14:hiddenFill xmlns:a14="http://schemas.microsoft.com/office/drawing/2010/main">
                <a:solidFill>
                  <a:srgbClr val="FFFFFF"/>
                </a:solidFill>
              </a14:hiddenFill>
            </a:ext>
          </a:extLst>
        </p:spPr>
      </p:pic>
      <p:sp>
        <p:nvSpPr>
          <p:cNvPr id="8" name="Cloud 7"/>
          <p:cNvSpPr/>
          <p:nvPr/>
        </p:nvSpPr>
        <p:spPr>
          <a:xfrm>
            <a:off x="2438401" y="914400"/>
            <a:ext cx="6216316" cy="4042611"/>
          </a:xfrm>
          <a:prstGeom prst="cloud">
            <a:avLst/>
          </a:prstGeom>
          <a:noFill/>
          <a:ln>
            <a:solidFill>
              <a:schemeClr val="accent3">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https://azure.microsoft.com/svghandler/iot-hub/?width=600&amp;height=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765" y="2370369"/>
            <a:ext cx="1670777" cy="877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azure.microsoft.com/svghandler/stream-analytics/?width=600&amp;height=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1820" y="2310689"/>
            <a:ext cx="1898129" cy="99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powerbicdn.azureedge.net/cvt-7ebc8b41d4327e29b14619f925d1f525caf75e3721b0879ea77b5b6ace86df9a/pictures/shared/social/social-default-im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6503" y="2235106"/>
            <a:ext cx="1147684" cy="114768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p:cNvSpPr/>
          <p:nvPr/>
        </p:nvSpPr>
        <p:spPr>
          <a:xfrm>
            <a:off x="2325564"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4072866"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a:off x="6342153"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15375" y="3382790"/>
            <a:ext cx="1041966"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a:t>
            </a:r>
            <a:r>
              <a:rPr lang="en-US" sz="2400" dirty="0" err="1">
                <a:solidFill>
                  <a:schemeClr val="tx1"/>
                </a:solidFill>
                <a:latin typeface="Raleway"/>
                <a:cs typeface="Raleway"/>
              </a:rPr>
              <a:t>IoT</a:t>
            </a:r>
            <a:r>
              <a:rPr lang="en-US" sz="2400" dirty="0">
                <a:solidFill>
                  <a:schemeClr val="tx1"/>
                </a:solidFill>
                <a:latin typeface="Raleway"/>
                <a:cs typeface="Raleway"/>
              </a:rPr>
              <a:t> Hub</a:t>
            </a:r>
          </a:p>
        </p:txBody>
      </p:sp>
      <p:sp>
        <p:nvSpPr>
          <p:cNvPr id="16" name="TextBox 15"/>
          <p:cNvSpPr txBox="1"/>
          <p:nvPr/>
        </p:nvSpPr>
        <p:spPr>
          <a:xfrm>
            <a:off x="4774199" y="3418772"/>
            <a:ext cx="1544720"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Stream Analytics</a:t>
            </a:r>
          </a:p>
        </p:txBody>
      </p:sp>
      <p:sp>
        <p:nvSpPr>
          <p:cNvPr id="17" name="TextBox 16"/>
          <p:cNvSpPr txBox="1"/>
          <p:nvPr/>
        </p:nvSpPr>
        <p:spPr>
          <a:xfrm>
            <a:off x="7004759" y="3418771"/>
            <a:ext cx="1649958"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Power BI</a:t>
            </a:r>
          </a:p>
          <a:p>
            <a:pPr algn="ctr"/>
            <a:r>
              <a:rPr lang="en-US" sz="2400" dirty="0">
                <a:solidFill>
                  <a:schemeClr val="tx1"/>
                </a:solidFill>
                <a:latin typeface="Raleway"/>
                <a:cs typeface="Raleway"/>
              </a:rPr>
              <a:t>Dashboard</a:t>
            </a:r>
          </a:p>
        </p:txBody>
      </p:sp>
      <p:sp>
        <p:nvSpPr>
          <p:cNvPr id="3" name="TextBox 2"/>
          <p:cNvSpPr txBox="1"/>
          <p:nvPr/>
        </p:nvSpPr>
        <p:spPr>
          <a:xfrm>
            <a:off x="2094373" y="1041870"/>
            <a:ext cx="993600" cy="954107"/>
          </a:xfrm>
          <a:prstGeom prst="rect">
            <a:avLst/>
          </a:prstGeom>
          <a:noFill/>
        </p:spPr>
        <p:txBody>
          <a:bodyPr wrap="square" rtlCol="0">
            <a:spAutoFit/>
          </a:bodyPr>
          <a:lstStyle/>
          <a:p>
            <a:pPr algn="ctr"/>
            <a:r>
              <a:rPr lang="en-US" dirty="0">
                <a:solidFill>
                  <a:schemeClr val="tx1"/>
                </a:solidFill>
                <a:latin typeface="Raleway"/>
                <a:cs typeface="Raleway"/>
              </a:rPr>
              <a:t>SSL Security from the start</a:t>
            </a:r>
          </a:p>
        </p:txBody>
      </p:sp>
    </p:spTree>
    <p:extLst>
      <p:ext uri="{BB962C8B-B14F-4D97-AF65-F5344CB8AC3E}">
        <p14:creationId xmlns:p14="http://schemas.microsoft.com/office/powerpoint/2010/main" val="420360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Flow Demo</a:t>
            </a:r>
          </a:p>
        </p:txBody>
      </p:sp>
      <p:sp>
        <p:nvSpPr>
          <p:cNvPr id="4" name="Slide Number Placeholder 3"/>
          <p:cNvSpPr>
            <a:spLocks noGrp="1"/>
          </p:cNvSpPr>
          <p:nvPr>
            <p:ph type="sldNum" sz="quarter" idx="4"/>
          </p:nvPr>
        </p:nvSpPr>
        <p:spPr/>
        <p:txBody>
          <a:bodyPr/>
          <a:lstStyle/>
          <a:p>
            <a:fld id="{95E3A436-1048-CA4E-9C3F-FCB70029503E}" type="slidenum">
              <a:rPr lang="en-US" smtClean="0"/>
              <a:pPr/>
              <a:t>24</a:t>
            </a:fld>
            <a:endParaRPr lang="en-US"/>
          </a:p>
        </p:txBody>
      </p:sp>
      <p:pic>
        <p:nvPicPr>
          <p:cNvPr id="6146" name="Picture 2" descr="Node.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452" y="3824269"/>
            <a:ext cx="956162" cy="58504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nodered.org/about/resources/media/node-red-ic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66" y="2125578"/>
            <a:ext cx="1413173" cy="1413173"/>
          </a:xfrm>
          <a:prstGeom prst="rect">
            <a:avLst/>
          </a:prstGeom>
          <a:noFill/>
          <a:extLst>
            <a:ext uri="{909E8E84-426E-40DD-AFC4-6F175D3DCCD1}">
              <a14:hiddenFill xmlns:a14="http://schemas.microsoft.com/office/drawing/2010/main">
                <a:solidFill>
                  <a:srgbClr val="FFFFFF"/>
                </a:solidFill>
              </a14:hiddenFill>
            </a:ext>
          </a:extLst>
        </p:spPr>
      </p:pic>
      <p:sp>
        <p:nvSpPr>
          <p:cNvPr id="8" name="Cloud 7"/>
          <p:cNvSpPr/>
          <p:nvPr/>
        </p:nvSpPr>
        <p:spPr>
          <a:xfrm>
            <a:off x="2438401" y="914400"/>
            <a:ext cx="6216316" cy="4042611"/>
          </a:xfrm>
          <a:prstGeom prst="cloud">
            <a:avLst/>
          </a:prstGeom>
          <a:noFill/>
          <a:ln>
            <a:solidFill>
              <a:schemeClr val="accent3">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https://azure.microsoft.com/svghandler/iot-hub/?width=600&amp;height=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765" y="2370369"/>
            <a:ext cx="1670777" cy="877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azure.microsoft.com/svghandler/stream-analytics/?width=600&amp;height=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1820" y="2310689"/>
            <a:ext cx="1898129" cy="99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powerbicdn.azureedge.net/cvt-7ebc8b41d4327e29b14619f925d1f525caf75e3721b0879ea77b5b6ace86df9a/pictures/shared/social/social-default-im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458" y="2604439"/>
            <a:ext cx="1147684" cy="114768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p:cNvSpPr/>
          <p:nvPr/>
        </p:nvSpPr>
        <p:spPr>
          <a:xfrm>
            <a:off x="2325564"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4072866"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rot="616351">
            <a:off x="6440704" y="2738681"/>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15375" y="3382790"/>
            <a:ext cx="1041966"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a:t>
            </a:r>
            <a:r>
              <a:rPr lang="en-US" sz="2400" dirty="0" err="1">
                <a:solidFill>
                  <a:schemeClr val="tx1"/>
                </a:solidFill>
                <a:latin typeface="Raleway"/>
                <a:cs typeface="Raleway"/>
              </a:rPr>
              <a:t>IoT</a:t>
            </a:r>
            <a:r>
              <a:rPr lang="en-US" sz="2400" dirty="0">
                <a:solidFill>
                  <a:schemeClr val="tx1"/>
                </a:solidFill>
                <a:latin typeface="Raleway"/>
                <a:cs typeface="Raleway"/>
              </a:rPr>
              <a:t> Hub</a:t>
            </a:r>
          </a:p>
        </p:txBody>
      </p:sp>
      <p:sp>
        <p:nvSpPr>
          <p:cNvPr id="16" name="TextBox 15"/>
          <p:cNvSpPr txBox="1"/>
          <p:nvPr/>
        </p:nvSpPr>
        <p:spPr>
          <a:xfrm>
            <a:off x="4774199" y="3418772"/>
            <a:ext cx="1544720"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Stream Analytics</a:t>
            </a:r>
          </a:p>
        </p:txBody>
      </p:sp>
      <p:sp>
        <p:nvSpPr>
          <p:cNvPr id="17" name="TextBox 16"/>
          <p:cNvSpPr txBox="1"/>
          <p:nvPr/>
        </p:nvSpPr>
        <p:spPr>
          <a:xfrm>
            <a:off x="7014714" y="3788104"/>
            <a:ext cx="1649958"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Power BI</a:t>
            </a:r>
          </a:p>
          <a:p>
            <a:pPr algn="ctr"/>
            <a:r>
              <a:rPr lang="en-US" sz="2400" dirty="0">
                <a:solidFill>
                  <a:schemeClr val="tx1"/>
                </a:solidFill>
                <a:latin typeface="Raleway"/>
                <a:cs typeface="Raleway"/>
              </a:rPr>
              <a:t>Dashboard</a:t>
            </a:r>
          </a:p>
        </p:txBody>
      </p:sp>
      <p:pic>
        <p:nvPicPr>
          <p:cNvPr id="19" name="Picture 12" descr="https://azure.microsoft.com/svghandler/machine-learning/?width=600&amp;height=3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796" y="157833"/>
            <a:ext cx="2527716" cy="1327051"/>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p:cNvSpPr/>
          <p:nvPr/>
        </p:nvSpPr>
        <p:spPr>
          <a:xfrm rot="5400000">
            <a:off x="5240749" y="1416706"/>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376575" y="442262"/>
            <a:ext cx="1544720"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ML Studio</a:t>
            </a:r>
          </a:p>
        </p:txBody>
      </p:sp>
      <p:pic>
        <p:nvPicPr>
          <p:cNvPr id="18" name="Picture 6" descr="https://artofshell.com/wp-content/uploads/2016/05/Storage-blo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5190" y="993389"/>
            <a:ext cx="1310220" cy="1310220"/>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p:cNvSpPr/>
          <p:nvPr/>
        </p:nvSpPr>
        <p:spPr>
          <a:xfrm rot="19975749">
            <a:off x="6340018" y="1742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14714" y="162392"/>
            <a:ext cx="1649958"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Blob Storage</a:t>
            </a:r>
          </a:p>
        </p:txBody>
      </p:sp>
    </p:spTree>
    <p:extLst>
      <p:ext uri="{BB962C8B-B14F-4D97-AF65-F5344CB8AC3E}">
        <p14:creationId xmlns:p14="http://schemas.microsoft.com/office/powerpoint/2010/main" val="86660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Dashboard</a:t>
            </a:r>
          </a:p>
        </p:txBody>
      </p:sp>
      <p:sp>
        <p:nvSpPr>
          <p:cNvPr id="3" name="Slide Number Placeholder 2"/>
          <p:cNvSpPr>
            <a:spLocks noGrp="1"/>
          </p:cNvSpPr>
          <p:nvPr>
            <p:ph type="sldNum" sz="quarter" idx="4"/>
          </p:nvPr>
        </p:nvSpPr>
        <p:spPr/>
        <p:txBody>
          <a:bodyPr/>
          <a:lstStyle/>
          <a:p>
            <a:fld id="{95E3A436-1048-CA4E-9C3F-FCB70029503E}" type="slidenum">
              <a:rPr lang="en-US" smtClean="0"/>
              <a:pPr/>
              <a:t>25</a:t>
            </a:fld>
            <a:endParaRPr lang="en-US"/>
          </a:p>
        </p:txBody>
      </p:sp>
      <p:pic>
        <p:nvPicPr>
          <p:cNvPr id="5" name="Picture 4"/>
          <p:cNvPicPr>
            <a:picLocks noChangeAspect="1"/>
          </p:cNvPicPr>
          <p:nvPr/>
        </p:nvPicPr>
        <p:blipFill rotWithShape="1">
          <a:blip r:embed="rId2"/>
          <a:srcRect l="3886" t="32246" r="18795"/>
          <a:stretch/>
        </p:blipFill>
        <p:spPr>
          <a:xfrm>
            <a:off x="787665" y="2087392"/>
            <a:ext cx="6094397" cy="2951345"/>
          </a:xfrm>
          <a:prstGeom prst="rect">
            <a:avLst/>
          </a:prstGeom>
        </p:spPr>
      </p:pic>
    </p:spTree>
    <p:extLst>
      <p:ext uri="{BB962C8B-B14F-4D97-AF65-F5344CB8AC3E}">
        <p14:creationId xmlns:p14="http://schemas.microsoft.com/office/powerpoint/2010/main" val="2492457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BI Dashboard with Predictions</a:t>
            </a:r>
          </a:p>
        </p:txBody>
      </p:sp>
      <p:sp>
        <p:nvSpPr>
          <p:cNvPr id="3" name="Slide Number Placeholder 2"/>
          <p:cNvSpPr>
            <a:spLocks noGrp="1"/>
          </p:cNvSpPr>
          <p:nvPr>
            <p:ph type="sldNum" sz="quarter" idx="4"/>
          </p:nvPr>
        </p:nvSpPr>
        <p:spPr/>
        <p:txBody>
          <a:bodyPr/>
          <a:lstStyle/>
          <a:p>
            <a:fld id="{95E3A436-1048-CA4E-9C3F-FCB70029503E}" type="slidenum">
              <a:rPr lang="en-US" smtClean="0"/>
              <a:pPr/>
              <a:t>26</a:t>
            </a:fld>
            <a:endParaRPr lang="en-US"/>
          </a:p>
        </p:txBody>
      </p:sp>
      <p:pic>
        <p:nvPicPr>
          <p:cNvPr id="4" name="Picture 3"/>
          <p:cNvPicPr>
            <a:picLocks noChangeAspect="1"/>
          </p:cNvPicPr>
          <p:nvPr/>
        </p:nvPicPr>
        <p:blipFill>
          <a:blip r:embed="rId2"/>
          <a:stretch>
            <a:fillRect/>
          </a:stretch>
        </p:blipFill>
        <p:spPr>
          <a:xfrm>
            <a:off x="412230" y="655198"/>
            <a:ext cx="7967272" cy="4402966"/>
          </a:xfrm>
          <a:prstGeom prst="rect">
            <a:avLst/>
          </a:prstGeom>
        </p:spPr>
      </p:pic>
      <p:sp>
        <p:nvSpPr>
          <p:cNvPr id="5" name="Rectangle: Rounded Corners 4"/>
          <p:cNvSpPr/>
          <p:nvPr/>
        </p:nvSpPr>
        <p:spPr>
          <a:xfrm>
            <a:off x="770021" y="994611"/>
            <a:ext cx="6200274" cy="1179094"/>
          </a:xfrm>
          <a:prstGeom prst="roundRect">
            <a:avLst/>
          </a:prstGeom>
          <a:noFill/>
          <a:ln w="76200">
            <a:solidFill>
              <a:schemeClr val="accent3">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50400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II</a:t>
            </a:r>
            <a:r>
              <a:rPr lang="en-US" cap="none" dirty="0"/>
              <a:t>o</a:t>
            </a:r>
            <a:r>
              <a:rPr lang="en-US" dirty="0"/>
              <a:t>T Roi Example Components</a:t>
            </a:r>
          </a:p>
        </p:txBody>
      </p:sp>
      <p:sp>
        <p:nvSpPr>
          <p:cNvPr id="5" name="Slide Number Placeholder 4"/>
          <p:cNvSpPr>
            <a:spLocks noGrp="1"/>
          </p:cNvSpPr>
          <p:nvPr>
            <p:ph type="sldNum" sz="quarter" idx="4"/>
          </p:nvPr>
        </p:nvSpPr>
        <p:spPr/>
        <p:txBody>
          <a:bodyPr/>
          <a:lstStyle/>
          <a:p>
            <a:fld id="{95E3A436-1048-CA4E-9C3F-FCB70029503E}" type="slidenum">
              <a:rPr lang="en-US" smtClean="0"/>
              <a:pPr/>
              <a:t>27</a:t>
            </a:fld>
            <a:endParaRPr lang="en-US"/>
          </a:p>
        </p:txBody>
      </p:sp>
      <p:grpSp>
        <p:nvGrpSpPr>
          <p:cNvPr id="37" name="Group 36"/>
          <p:cNvGrpSpPr/>
          <p:nvPr/>
        </p:nvGrpSpPr>
        <p:grpSpPr>
          <a:xfrm>
            <a:off x="904997" y="1555419"/>
            <a:ext cx="1702710" cy="1056191"/>
            <a:chOff x="377839" y="1595189"/>
            <a:chExt cx="1702710" cy="1056191"/>
          </a:xfrm>
        </p:grpSpPr>
        <p:pic>
          <p:nvPicPr>
            <p:cNvPr id="24" name="Graphic 23" descr="Meeti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1994" y="1595189"/>
              <a:ext cx="914400" cy="914400"/>
            </a:xfrm>
            <a:prstGeom prst="rect">
              <a:avLst/>
            </a:prstGeom>
          </p:spPr>
        </p:pic>
        <p:sp>
          <p:nvSpPr>
            <p:cNvPr id="32" name="TextBox 31"/>
            <p:cNvSpPr txBox="1"/>
            <p:nvPr/>
          </p:nvSpPr>
          <p:spPr>
            <a:xfrm>
              <a:off x="377839" y="2282048"/>
              <a:ext cx="1702710" cy="369332"/>
            </a:xfrm>
            <a:prstGeom prst="rect">
              <a:avLst/>
            </a:prstGeom>
            <a:noFill/>
          </p:spPr>
          <p:txBody>
            <a:bodyPr wrap="none" rtlCol="0">
              <a:spAutoFit/>
            </a:bodyPr>
            <a:lstStyle/>
            <a:p>
              <a:pPr algn="ctr"/>
              <a:r>
                <a:rPr lang="en-US" sz="1800" dirty="0">
                  <a:solidFill>
                    <a:schemeClr val="tx1"/>
                  </a:solidFill>
                  <a:latin typeface="Raleway"/>
                  <a:cs typeface="Raleway"/>
                </a:rPr>
                <a:t>Administration</a:t>
              </a:r>
            </a:p>
          </p:txBody>
        </p:sp>
      </p:grpSp>
      <p:grpSp>
        <p:nvGrpSpPr>
          <p:cNvPr id="38" name="Group 37"/>
          <p:cNvGrpSpPr/>
          <p:nvPr/>
        </p:nvGrpSpPr>
        <p:grpSpPr>
          <a:xfrm>
            <a:off x="5360978" y="1547787"/>
            <a:ext cx="1051891" cy="1023925"/>
            <a:chOff x="3089927" y="1595189"/>
            <a:chExt cx="1051891" cy="1023925"/>
          </a:xfrm>
        </p:grpSpPr>
        <p:pic>
          <p:nvPicPr>
            <p:cNvPr id="22" name="Graphic 21" descr="Wi-Fi"/>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8671" y="1595189"/>
              <a:ext cx="914400" cy="914400"/>
            </a:xfrm>
            <a:prstGeom prst="rect">
              <a:avLst/>
            </a:prstGeom>
          </p:spPr>
        </p:pic>
        <p:sp>
          <p:nvSpPr>
            <p:cNvPr id="34" name="TextBox 33"/>
            <p:cNvSpPr txBox="1"/>
            <p:nvPr/>
          </p:nvSpPr>
          <p:spPr>
            <a:xfrm>
              <a:off x="3089927" y="2249782"/>
              <a:ext cx="1051891" cy="369332"/>
            </a:xfrm>
            <a:prstGeom prst="rect">
              <a:avLst/>
            </a:prstGeom>
            <a:noFill/>
          </p:spPr>
          <p:txBody>
            <a:bodyPr wrap="none" rtlCol="0">
              <a:spAutoFit/>
            </a:bodyPr>
            <a:lstStyle/>
            <a:p>
              <a:pPr algn="ctr"/>
              <a:r>
                <a:rPr lang="en-US" sz="1800" dirty="0">
                  <a:solidFill>
                    <a:schemeClr val="tx1"/>
                  </a:solidFill>
                  <a:latin typeface="Raleway"/>
                  <a:cs typeface="Raleway"/>
                </a:rPr>
                <a:t>Network</a:t>
              </a:r>
            </a:p>
          </p:txBody>
        </p:sp>
      </p:grpSp>
      <p:grpSp>
        <p:nvGrpSpPr>
          <p:cNvPr id="40" name="Group 39"/>
          <p:cNvGrpSpPr/>
          <p:nvPr/>
        </p:nvGrpSpPr>
        <p:grpSpPr>
          <a:xfrm>
            <a:off x="2729746" y="3145771"/>
            <a:ext cx="1481676" cy="1513623"/>
            <a:chOff x="2875033" y="3148871"/>
            <a:chExt cx="1481676" cy="1513623"/>
          </a:xfrm>
        </p:grpSpPr>
        <p:pic>
          <p:nvPicPr>
            <p:cNvPr id="20" name="Graphic 19" descr="Hourglass"/>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8671" y="3148871"/>
              <a:ext cx="914400" cy="914400"/>
            </a:xfrm>
            <a:prstGeom prst="rect">
              <a:avLst/>
            </a:prstGeom>
          </p:spPr>
        </p:pic>
        <p:sp>
          <p:nvSpPr>
            <p:cNvPr id="36" name="TextBox 35"/>
            <p:cNvSpPr txBox="1"/>
            <p:nvPr/>
          </p:nvSpPr>
          <p:spPr>
            <a:xfrm>
              <a:off x="2875033" y="4016163"/>
              <a:ext cx="1481676" cy="646331"/>
            </a:xfrm>
            <a:prstGeom prst="rect">
              <a:avLst/>
            </a:prstGeom>
            <a:noFill/>
          </p:spPr>
          <p:txBody>
            <a:bodyPr wrap="square" rtlCol="0">
              <a:spAutoFit/>
            </a:bodyPr>
            <a:lstStyle/>
            <a:p>
              <a:pPr algn="ctr"/>
              <a:r>
                <a:rPr lang="en-US" sz="1800" dirty="0">
                  <a:solidFill>
                    <a:schemeClr val="tx1"/>
                  </a:solidFill>
                  <a:latin typeface="Raleway"/>
                  <a:cs typeface="Raleway"/>
                </a:rPr>
                <a:t>Time-to-Release</a:t>
              </a:r>
            </a:p>
          </p:txBody>
        </p:sp>
      </p:grpSp>
      <p:sp>
        <p:nvSpPr>
          <p:cNvPr id="33" name="TextBox 32"/>
          <p:cNvSpPr txBox="1"/>
          <p:nvPr/>
        </p:nvSpPr>
        <p:spPr>
          <a:xfrm>
            <a:off x="2921672" y="1688280"/>
            <a:ext cx="1779447" cy="923330"/>
          </a:xfrm>
          <a:prstGeom prst="rect">
            <a:avLst/>
          </a:prstGeom>
          <a:noFill/>
        </p:spPr>
        <p:txBody>
          <a:bodyPr wrap="square" rtlCol="0">
            <a:spAutoFit/>
          </a:bodyPr>
          <a:lstStyle/>
          <a:p>
            <a:pPr algn="ctr"/>
            <a:r>
              <a:rPr lang="en-US" sz="1800" dirty="0">
                <a:solidFill>
                  <a:srgbClr val="C11F2F"/>
                </a:solidFill>
                <a:latin typeface="Raleway"/>
                <a:cs typeface="Raleway"/>
              </a:rPr>
              <a:t>DMI Data Analytics Consultants</a:t>
            </a:r>
          </a:p>
        </p:txBody>
      </p:sp>
      <p:sp>
        <p:nvSpPr>
          <p:cNvPr id="2" name="Arrow: Right 1"/>
          <p:cNvSpPr/>
          <p:nvPr/>
        </p:nvSpPr>
        <p:spPr>
          <a:xfrm>
            <a:off x="2664509" y="1885681"/>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238417" y="1614818"/>
            <a:ext cx="1497050" cy="923330"/>
          </a:xfrm>
          <a:prstGeom prst="rect">
            <a:avLst/>
          </a:prstGeom>
          <a:noFill/>
        </p:spPr>
        <p:txBody>
          <a:bodyPr wrap="square" rtlCol="0">
            <a:spAutoFit/>
          </a:bodyPr>
          <a:lstStyle/>
          <a:p>
            <a:pPr algn="ctr"/>
            <a:r>
              <a:rPr lang="en-US" sz="1800" dirty="0">
                <a:solidFill>
                  <a:srgbClr val="C11F2F"/>
                </a:solidFill>
                <a:latin typeface="Raleway"/>
                <a:cs typeface="Raleway"/>
              </a:rPr>
              <a:t>Microsoft Azure Subscription</a:t>
            </a:r>
          </a:p>
        </p:txBody>
      </p:sp>
      <p:sp>
        <p:nvSpPr>
          <p:cNvPr id="52" name="Arrow: Right 51"/>
          <p:cNvSpPr/>
          <p:nvPr/>
        </p:nvSpPr>
        <p:spPr>
          <a:xfrm>
            <a:off x="6658087" y="1812219"/>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4728340" y="3409530"/>
            <a:ext cx="1929747" cy="923330"/>
          </a:xfrm>
          <a:prstGeom prst="rect">
            <a:avLst/>
          </a:prstGeom>
          <a:noFill/>
        </p:spPr>
        <p:txBody>
          <a:bodyPr wrap="square" rtlCol="0">
            <a:spAutoFit/>
          </a:bodyPr>
          <a:lstStyle/>
          <a:p>
            <a:pPr algn="ctr"/>
            <a:r>
              <a:rPr lang="en-US" sz="1800" dirty="0">
                <a:solidFill>
                  <a:srgbClr val="C11F2F"/>
                </a:solidFill>
                <a:latin typeface="Raleway"/>
                <a:cs typeface="Raleway"/>
              </a:rPr>
              <a:t>Predictive Model </a:t>
            </a:r>
            <a:r>
              <a:rPr lang="en-US" sz="1800" dirty="0" err="1">
                <a:solidFill>
                  <a:srgbClr val="C11F2F"/>
                </a:solidFill>
                <a:latin typeface="Raleway"/>
                <a:cs typeface="Raleway"/>
              </a:rPr>
              <a:t>PoC</a:t>
            </a:r>
            <a:r>
              <a:rPr lang="en-US" sz="1800" dirty="0">
                <a:solidFill>
                  <a:srgbClr val="C11F2F"/>
                </a:solidFill>
                <a:latin typeface="Raleway"/>
                <a:cs typeface="Raleway"/>
              </a:rPr>
              <a:t>: </a:t>
            </a:r>
          </a:p>
          <a:p>
            <a:pPr algn="ctr"/>
            <a:r>
              <a:rPr lang="en-US" sz="1800" dirty="0">
                <a:solidFill>
                  <a:srgbClr val="C11F2F"/>
                </a:solidFill>
                <a:latin typeface="Raleway"/>
                <a:cs typeface="Raleway"/>
              </a:rPr>
              <a:t>2 Weeks</a:t>
            </a:r>
          </a:p>
        </p:txBody>
      </p:sp>
      <p:sp>
        <p:nvSpPr>
          <p:cNvPr id="54" name="Arrow: Right 53"/>
          <p:cNvSpPr/>
          <p:nvPr/>
        </p:nvSpPr>
        <p:spPr>
          <a:xfrm>
            <a:off x="4241749" y="3606931"/>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hape 259"/>
          <p:cNvSpPr txBox="1"/>
          <p:nvPr/>
        </p:nvSpPr>
        <p:spPr>
          <a:xfrm>
            <a:off x="2869424" y="793526"/>
            <a:ext cx="2769035"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US" sz="2400" b="1" dirty="0">
                <a:solidFill>
                  <a:schemeClr val="bg1"/>
                </a:solidFill>
                <a:latin typeface="Raleway"/>
                <a:ea typeface="Raleway"/>
                <a:cs typeface="Raleway"/>
                <a:sym typeface="Raleway"/>
              </a:rPr>
              <a:t>Cost Estimates</a:t>
            </a:r>
            <a:endParaRPr lang="en" sz="2400" b="1"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3122961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936937" y="92208"/>
            <a:ext cx="5840381" cy="4664209"/>
            <a:chOff x="936937" y="92208"/>
            <a:chExt cx="5840381" cy="4664209"/>
          </a:xfrm>
        </p:grpSpPr>
        <p:sp>
          <p:nvSpPr>
            <p:cNvPr id="24" name="TextBox 23"/>
            <p:cNvSpPr txBox="1"/>
            <p:nvPr/>
          </p:nvSpPr>
          <p:spPr>
            <a:xfrm>
              <a:off x="936937" y="690875"/>
              <a:ext cx="1544720"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a:t>
              </a:r>
            </a:p>
            <a:p>
              <a:pPr algn="ctr"/>
              <a:r>
                <a:rPr lang="en-US" sz="2400" dirty="0">
                  <a:solidFill>
                    <a:schemeClr val="tx1"/>
                  </a:solidFill>
                  <a:latin typeface="Raleway"/>
                  <a:cs typeface="Raleway"/>
                </a:rPr>
                <a:t>Edge</a:t>
              </a:r>
            </a:p>
            <a:p>
              <a:pPr algn="ctr"/>
              <a:r>
                <a:rPr lang="en-US" sz="2400" dirty="0">
                  <a:solidFill>
                    <a:schemeClr val="tx1"/>
                  </a:solidFill>
                  <a:latin typeface="Raleway"/>
                  <a:cs typeface="Raleway"/>
                </a:rPr>
                <a:t>Gateway</a:t>
              </a:r>
            </a:p>
          </p:txBody>
        </p:sp>
        <p:sp>
          <p:nvSpPr>
            <p:cNvPr id="3" name="Rectangle: Rounded Corners 2"/>
            <p:cNvSpPr/>
            <p:nvPr/>
          </p:nvSpPr>
          <p:spPr>
            <a:xfrm>
              <a:off x="2438401" y="92208"/>
              <a:ext cx="4338917" cy="4664209"/>
            </a:xfrm>
            <a:prstGeom prst="roundRect">
              <a:avLst/>
            </a:prstGeom>
            <a:noFill/>
            <a:ln w="76200">
              <a:solidFill>
                <a:schemeClr val="accent3">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29325" y="229326"/>
            <a:ext cx="5001899" cy="864106"/>
          </a:xfrm>
        </p:spPr>
        <p:txBody>
          <a:bodyPr/>
          <a:lstStyle/>
          <a:p>
            <a:r>
              <a:rPr lang="en-US" dirty="0"/>
              <a:t>Azure Edge Analytics</a:t>
            </a:r>
            <a:br>
              <a:rPr lang="en-US" dirty="0"/>
            </a:br>
            <a:r>
              <a:rPr lang="en-US" dirty="0"/>
              <a:t>(In Preview)</a:t>
            </a:r>
          </a:p>
        </p:txBody>
      </p:sp>
      <p:sp>
        <p:nvSpPr>
          <p:cNvPr id="4" name="Slide Number Placeholder 3"/>
          <p:cNvSpPr>
            <a:spLocks noGrp="1"/>
          </p:cNvSpPr>
          <p:nvPr>
            <p:ph type="sldNum" sz="quarter" idx="4"/>
          </p:nvPr>
        </p:nvSpPr>
        <p:spPr/>
        <p:txBody>
          <a:bodyPr/>
          <a:lstStyle/>
          <a:p>
            <a:fld id="{95E3A436-1048-CA4E-9C3F-FCB70029503E}" type="slidenum">
              <a:rPr lang="en-US" smtClean="0"/>
              <a:pPr/>
              <a:t>28</a:t>
            </a:fld>
            <a:endParaRPr lang="en-US"/>
          </a:p>
        </p:txBody>
      </p:sp>
      <p:pic>
        <p:nvPicPr>
          <p:cNvPr id="6146" name="Picture 2" descr="Node.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452" y="3824269"/>
            <a:ext cx="956162" cy="58504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nodered.org/about/resources/media/node-red-ic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66" y="2125578"/>
            <a:ext cx="1413173" cy="1413173"/>
          </a:xfrm>
          <a:prstGeom prst="rect">
            <a:avLst/>
          </a:prstGeom>
          <a:noFill/>
          <a:extLst>
            <a:ext uri="{909E8E84-426E-40DD-AFC4-6F175D3DCCD1}">
              <a14:hiddenFill xmlns:a14="http://schemas.microsoft.com/office/drawing/2010/main">
                <a:solidFill>
                  <a:srgbClr val="FFFFFF"/>
                </a:solidFill>
              </a14:hiddenFill>
            </a:ext>
          </a:extLst>
        </p:spPr>
      </p:pic>
      <p:sp>
        <p:nvSpPr>
          <p:cNvPr id="8" name="Cloud 7"/>
          <p:cNvSpPr/>
          <p:nvPr/>
        </p:nvSpPr>
        <p:spPr>
          <a:xfrm>
            <a:off x="2438401" y="914400"/>
            <a:ext cx="6216316" cy="4042611"/>
          </a:xfrm>
          <a:prstGeom prst="cloud">
            <a:avLst/>
          </a:prstGeom>
          <a:noFill/>
          <a:ln>
            <a:solidFill>
              <a:schemeClr val="accent3">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descr="https://azure.microsoft.com/svghandler/iot-hub/?width=600&amp;height=3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72765" y="2370369"/>
            <a:ext cx="1670777" cy="8771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azure.microsoft.com/svghandler/stream-analytics/?width=600&amp;height=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1820" y="2310689"/>
            <a:ext cx="1898129" cy="99651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powerbicdn.azureedge.net/cvt-7ebc8b41d4327e29b14619f925d1f525caf75e3721b0879ea77b5b6ace86df9a/pictures/shared/social/social-default-imag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6458" y="2604439"/>
            <a:ext cx="1147684" cy="114768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p:cNvSpPr/>
          <p:nvPr/>
        </p:nvSpPr>
        <p:spPr>
          <a:xfrm>
            <a:off x="2325564"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p:cNvSpPr/>
          <p:nvPr/>
        </p:nvSpPr>
        <p:spPr>
          <a:xfrm>
            <a:off x="4072866" y="2315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p:cNvSpPr/>
          <p:nvPr/>
        </p:nvSpPr>
        <p:spPr>
          <a:xfrm rot="616351">
            <a:off x="6440704" y="2738681"/>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3015375" y="3382790"/>
            <a:ext cx="1041966"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a:t>
            </a:r>
            <a:r>
              <a:rPr lang="en-US" sz="2400" dirty="0" err="1">
                <a:solidFill>
                  <a:schemeClr val="tx1"/>
                </a:solidFill>
                <a:latin typeface="Raleway"/>
                <a:cs typeface="Raleway"/>
              </a:rPr>
              <a:t>IoT</a:t>
            </a:r>
            <a:r>
              <a:rPr lang="en-US" sz="2400" dirty="0">
                <a:solidFill>
                  <a:schemeClr val="tx1"/>
                </a:solidFill>
                <a:latin typeface="Raleway"/>
                <a:cs typeface="Raleway"/>
              </a:rPr>
              <a:t> Hub</a:t>
            </a:r>
          </a:p>
        </p:txBody>
      </p:sp>
      <p:sp>
        <p:nvSpPr>
          <p:cNvPr id="16" name="TextBox 15"/>
          <p:cNvSpPr txBox="1"/>
          <p:nvPr/>
        </p:nvSpPr>
        <p:spPr>
          <a:xfrm>
            <a:off x="4774199" y="3418772"/>
            <a:ext cx="1544720"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Stream Analytics</a:t>
            </a:r>
          </a:p>
        </p:txBody>
      </p:sp>
      <p:sp>
        <p:nvSpPr>
          <p:cNvPr id="17" name="TextBox 16"/>
          <p:cNvSpPr txBox="1"/>
          <p:nvPr/>
        </p:nvSpPr>
        <p:spPr>
          <a:xfrm>
            <a:off x="7014714" y="3788104"/>
            <a:ext cx="1649958"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Power BI</a:t>
            </a:r>
          </a:p>
          <a:p>
            <a:pPr algn="ctr"/>
            <a:r>
              <a:rPr lang="en-US" sz="2400" dirty="0">
                <a:solidFill>
                  <a:schemeClr val="tx1"/>
                </a:solidFill>
                <a:latin typeface="Raleway"/>
                <a:cs typeface="Raleway"/>
              </a:rPr>
              <a:t>Dashboard</a:t>
            </a:r>
          </a:p>
        </p:txBody>
      </p:sp>
      <p:pic>
        <p:nvPicPr>
          <p:cNvPr id="19" name="Picture 12" descr="https://azure.microsoft.com/svghandler/machine-learning/?width=600&amp;height=3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1796" y="157833"/>
            <a:ext cx="2527716" cy="1327051"/>
          </a:xfrm>
          <a:prstGeom prst="rect">
            <a:avLst/>
          </a:prstGeom>
          <a:noFill/>
          <a:extLst>
            <a:ext uri="{909E8E84-426E-40DD-AFC4-6F175D3DCCD1}">
              <a14:hiddenFill xmlns:a14="http://schemas.microsoft.com/office/drawing/2010/main">
                <a:solidFill>
                  <a:srgbClr val="FFFFFF"/>
                </a:solidFill>
              </a14:hiddenFill>
            </a:ext>
          </a:extLst>
        </p:spPr>
      </p:pic>
      <p:sp>
        <p:nvSpPr>
          <p:cNvPr id="20" name="Arrow: Right 19"/>
          <p:cNvSpPr/>
          <p:nvPr/>
        </p:nvSpPr>
        <p:spPr>
          <a:xfrm rot="5400000">
            <a:off x="5240749" y="1416706"/>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p:cNvSpPr txBox="1"/>
          <p:nvPr/>
        </p:nvSpPr>
        <p:spPr>
          <a:xfrm>
            <a:off x="3376575" y="442262"/>
            <a:ext cx="1544720"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ML Studio</a:t>
            </a:r>
          </a:p>
        </p:txBody>
      </p:sp>
      <p:pic>
        <p:nvPicPr>
          <p:cNvPr id="18" name="Picture 6" descr="https://artofshell.com/wp-content/uploads/2016/05/Storage-blob.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05190" y="993389"/>
            <a:ext cx="1310220" cy="1310220"/>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p:cNvSpPr/>
          <p:nvPr/>
        </p:nvSpPr>
        <p:spPr>
          <a:xfrm rot="19975749">
            <a:off x="6340018" y="1742654"/>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7014714" y="162392"/>
            <a:ext cx="1649958"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Azure Blob Storage</a:t>
            </a:r>
          </a:p>
        </p:txBody>
      </p:sp>
    </p:spTree>
    <p:extLst>
      <p:ext uri="{BB962C8B-B14F-4D97-AF65-F5344CB8AC3E}">
        <p14:creationId xmlns:p14="http://schemas.microsoft.com/office/powerpoint/2010/main" val="2225619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8"/>
                                        </p:tgtEl>
                                      </p:cBhvr>
                                      <p:by x="25000" y="100000"/>
                                    </p:animScale>
                                  </p:childTnLst>
                                </p:cTn>
                              </p:par>
                              <p:par>
                                <p:cTn id="7" presetID="63" presetClass="path" presetSubtype="0" accel="50000" decel="50000" fill="hold" grpId="1" nodeType="withEffect">
                                  <p:stCondLst>
                                    <p:cond delay="0"/>
                                  </p:stCondLst>
                                  <p:childTnLst>
                                    <p:animMotion origin="layout" path="M 0 0 L 0.25 0 E" pathEditMode="relative" ptsTypes="">
                                      <p:cBhvr>
                                        <p:cTn id="8" dur="2000" fill="hold"/>
                                        <p:tgtEl>
                                          <p:spTgt spid="8"/>
                                        </p:tgtEl>
                                        <p:attrNameLst>
                                          <p:attrName>ppt_x</p:attrName>
                                          <p:attrName>ppt_y</p:attrName>
                                        </p:attrNameLst>
                                      </p:cBhvr>
                                    </p:animMotion>
                                  </p:childTnLst>
                                </p:cTn>
                              </p:par>
                            </p:childTnLst>
                          </p:cTn>
                        </p:par>
                        <p:par>
                          <p:cTn id="9" fill="hold">
                            <p:stCondLst>
                              <p:cond delay="2000"/>
                            </p:stCondLst>
                            <p:childTnLst>
                              <p:par>
                                <p:cTn id="10" presetID="1"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9325" y="229326"/>
            <a:ext cx="5001899" cy="864106"/>
          </a:xfrm>
        </p:spPr>
        <p:txBody>
          <a:bodyPr/>
          <a:lstStyle/>
          <a:p>
            <a:r>
              <a:rPr lang="en-US" dirty="0"/>
              <a:t>Node-Red Edge Analytics</a:t>
            </a:r>
          </a:p>
        </p:txBody>
      </p:sp>
      <p:sp>
        <p:nvSpPr>
          <p:cNvPr id="4" name="Slide Number Placeholder 3"/>
          <p:cNvSpPr>
            <a:spLocks noGrp="1"/>
          </p:cNvSpPr>
          <p:nvPr>
            <p:ph type="sldNum" sz="quarter" idx="4"/>
          </p:nvPr>
        </p:nvSpPr>
        <p:spPr/>
        <p:txBody>
          <a:bodyPr/>
          <a:lstStyle/>
          <a:p>
            <a:fld id="{95E3A436-1048-CA4E-9C3F-FCB70029503E}" type="slidenum">
              <a:rPr lang="en-US" smtClean="0"/>
              <a:pPr/>
              <a:t>29</a:t>
            </a:fld>
            <a:endParaRPr lang="en-US"/>
          </a:p>
        </p:txBody>
      </p:sp>
      <p:pic>
        <p:nvPicPr>
          <p:cNvPr id="6146" name="Picture 2" descr="Node.js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0452" y="3824269"/>
            <a:ext cx="956162" cy="58504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nodered.org/about/resources/media/node-red-ic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666" y="2219877"/>
            <a:ext cx="1413173" cy="1413173"/>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p:cNvSpPr/>
          <p:nvPr/>
        </p:nvSpPr>
        <p:spPr>
          <a:xfrm>
            <a:off x="2277071" y="2433169"/>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fiverr-res.cloudinary.com/t_main1,q_auto,f_auto/gigs/46941709/original/d5ace87ba59d0d4e5151668e60e8eaf673153ff7.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50510"/>
          <a:stretch/>
        </p:blipFill>
        <p:spPr bwMode="auto">
          <a:xfrm>
            <a:off x="3041607" y="167229"/>
            <a:ext cx="1581807" cy="50864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https://nodered.org/about/resources/media/node-red-ico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114" y="2219877"/>
            <a:ext cx="1413173" cy="1413173"/>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p:cNvSpPr/>
          <p:nvPr/>
        </p:nvSpPr>
        <p:spPr>
          <a:xfrm rot="5400000">
            <a:off x="3542265" y="1211248"/>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 descr="https://fiverr-res.cloudinary.com/t_main1,q_auto,f_auto/gigs/46941709/original/d5ace87ba59d0d4e5151668e60e8eaf673153ff7.jpg"/>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49587"/>
          <a:stretch/>
        </p:blipFill>
        <p:spPr bwMode="auto">
          <a:xfrm>
            <a:off x="2827766" y="687758"/>
            <a:ext cx="2051189" cy="671879"/>
          </a:xfrm>
          <a:prstGeom prst="rect">
            <a:avLst/>
          </a:prstGeom>
          <a:noFill/>
          <a:extLst>
            <a:ext uri="{909E8E84-426E-40DD-AFC4-6F175D3DCCD1}">
              <a14:hiddenFill xmlns:a14="http://schemas.microsoft.com/office/drawing/2010/main">
                <a:solidFill>
                  <a:srgbClr val="FFFFFF"/>
                </a:solidFill>
              </a14:hiddenFill>
            </a:ext>
          </a:extLst>
        </p:spPr>
      </p:pic>
      <p:sp>
        <p:nvSpPr>
          <p:cNvPr id="29" name="Arrow: Right 28"/>
          <p:cNvSpPr/>
          <p:nvPr/>
        </p:nvSpPr>
        <p:spPr>
          <a:xfrm>
            <a:off x="4640520" y="2433169"/>
            <a:ext cx="689811" cy="98658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2892984" y="3693468"/>
            <a:ext cx="1821434"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On-premise </a:t>
            </a:r>
            <a:r>
              <a:rPr lang="en-US" sz="2400" dirty="0" err="1">
                <a:solidFill>
                  <a:schemeClr val="tx1"/>
                </a:solidFill>
                <a:latin typeface="Raleway"/>
                <a:cs typeface="Raleway"/>
              </a:rPr>
              <a:t>IoT</a:t>
            </a:r>
            <a:r>
              <a:rPr lang="en-US" sz="2400" dirty="0">
                <a:solidFill>
                  <a:schemeClr val="tx1"/>
                </a:solidFill>
                <a:latin typeface="Raleway"/>
                <a:cs typeface="Raleway"/>
              </a:rPr>
              <a:t> Hub</a:t>
            </a:r>
          </a:p>
        </p:txBody>
      </p:sp>
      <p:sp>
        <p:nvSpPr>
          <p:cNvPr id="31" name="TextBox 30"/>
          <p:cNvSpPr txBox="1"/>
          <p:nvPr/>
        </p:nvSpPr>
        <p:spPr>
          <a:xfrm>
            <a:off x="6562801" y="3836108"/>
            <a:ext cx="1821434" cy="830997"/>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Localhost</a:t>
            </a:r>
          </a:p>
          <a:p>
            <a:pPr algn="ctr"/>
            <a:r>
              <a:rPr lang="en-US" sz="2400" dirty="0">
                <a:solidFill>
                  <a:schemeClr val="tx1"/>
                </a:solidFill>
                <a:latin typeface="Raleway"/>
                <a:cs typeface="Raleway"/>
              </a:rPr>
              <a:t>Dashboards</a:t>
            </a:r>
          </a:p>
        </p:txBody>
      </p:sp>
      <p:pic>
        <p:nvPicPr>
          <p:cNvPr id="32" name="Picture 31"/>
          <p:cNvPicPr>
            <a:picLocks noChangeAspect="1"/>
          </p:cNvPicPr>
          <p:nvPr/>
        </p:nvPicPr>
        <p:blipFill>
          <a:blip r:embed="rId5"/>
          <a:stretch>
            <a:fillRect/>
          </a:stretch>
        </p:blipFill>
        <p:spPr>
          <a:xfrm>
            <a:off x="5460564" y="2016819"/>
            <a:ext cx="3593198" cy="1819289"/>
          </a:xfrm>
          <a:prstGeom prst="rect">
            <a:avLst/>
          </a:prstGeom>
        </p:spPr>
      </p:pic>
      <p:sp>
        <p:nvSpPr>
          <p:cNvPr id="33" name="TextBox 32"/>
          <p:cNvSpPr txBox="1"/>
          <p:nvPr/>
        </p:nvSpPr>
        <p:spPr>
          <a:xfrm>
            <a:off x="4623414" y="229326"/>
            <a:ext cx="1821434" cy="1200329"/>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Localhost</a:t>
            </a:r>
          </a:p>
          <a:p>
            <a:pPr algn="ctr"/>
            <a:r>
              <a:rPr lang="en-US" sz="2400" dirty="0">
                <a:solidFill>
                  <a:schemeClr val="tx1"/>
                </a:solidFill>
                <a:latin typeface="Raleway"/>
                <a:cs typeface="Raleway"/>
              </a:rPr>
              <a:t>Predictive Analytics</a:t>
            </a:r>
          </a:p>
        </p:txBody>
      </p:sp>
      <p:sp>
        <p:nvSpPr>
          <p:cNvPr id="16" name="TextBox 15"/>
          <p:cNvSpPr txBox="1"/>
          <p:nvPr/>
        </p:nvSpPr>
        <p:spPr>
          <a:xfrm>
            <a:off x="2196884" y="1917328"/>
            <a:ext cx="880476" cy="523220"/>
          </a:xfrm>
          <a:prstGeom prst="rect">
            <a:avLst/>
          </a:prstGeom>
          <a:solidFill>
            <a:srgbClr val="FFFFFF">
              <a:alpha val="85882"/>
            </a:srgbClr>
          </a:solidFill>
        </p:spPr>
        <p:txBody>
          <a:bodyPr wrap="square" rtlCol="0">
            <a:spAutoFit/>
          </a:bodyPr>
          <a:lstStyle/>
          <a:p>
            <a:pPr algn="ctr"/>
            <a:r>
              <a:rPr lang="en-US" dirty="0">
                <a:solidFill>
                  <a:schemeClr val="tx1"/>
                </a:solidFill>
                <a:latin typeface="Raleway"/>
                <a:cs typeface="Raleway"/>
              </a:rPr>
              <a:t>SSL/TLS Security</a:t>
            </a:r>
          </a:p>
        </p:txBody>
      </p:sp>
    </p:spTree>
    <p:extLst>
      <p:ext uri="{BB962C8B-B14F-4D97-AF65-F5344CB8AC3E}">
        <p14:creationId xmlns:p14="http://schemas.microsoft.com/office/powerpoint/2010/main" val="1591510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HCL Global </a:t>
            </a:r>
            <a:r>
              <a:rPr lang="en-US" dirty="0" err="1"/>
              <a:t>I</a:t>
            </a:r>
            <a:r>
              <a:rPr lang="en-US" cap="none" dirty="0" err="1"/>
              <a:t>o</a:t>
            </a:r>
            <a:r>
              <a:rPr lang="en-US" dirty="0" err="1"/>
              <a:t>T</a:t>
            </a:r>
            <a:r>
              <a:rPr lang="en-US" dirty="0"/>
              <a:t> Report 2017</a:t>
            </a:r>
          </a:p>
        </p:txBody>
      </p:sp>
      <p:sp>
        <p:nvSpPr>
          <p:cNvPr id="3" name="Text Placeholder 2"/>
          <p:cNvSpPr>
            <a:spLocks noGrp="1"/>
          </p:cNvSpPr>
          <p:nvPr>
            <p:ph type="body" sz="quarter" idx="10"/>
          </p:nvPr>
        </p:nvSpPr>
        <p:spPr>
          <a:xfrm>
            <a:off x="1214204" y="1972394"/>
            <a:ext cx="6438276" cy="1001963"/>
          </a:xfrm>
        </p:spPr>
        <p:txBody>
          <a:bodyPr/>
          <a:lstStyle/>
          <a:p>
            <a:pPr marL="0" indent="0">
              <a:buNone/>
            </a:pPr>
            <a:r>
              <a:rPr lang="en-US" sz="2400" dirty="0"/>
              <a:t>“50% think that their organization is already behind the curve on </a:t>
            </a:r>
            <a:r>
              <a:rPr lang="en-US" sz="2400" dirty="0" err="1"/>
              <a:t>IoT</a:t>
            </a:r>
            <a:r>
              <a:rPr lang="en-US" sz="2400" dirty="0"/>
              <a:t>”</a:t>
            </a:r>
          </a:p>
        </p:txBody>
      </p:sp>
      <p:sp>
        <p:nvSpPr>
          <p:cNvPr id="4" name="Slide Number Placeholder 3"/>
          <p:cNvSpPr>
            <a:spLocks noGrp="1"/>
          </p:cNvSpPr>
          <p:nvPr>
            <p:ph type="sldNum" sz="quarter" idx="4"/>
          </p:nvPr>
        </p:nvSpPr>
        <p:spPr/>
        <p:txBody>
          <a:bodyPr/>
          <a:lstStyle/>
          <a:p>
            <a:fld id="{95E3A436-1048-CA4E-9C3F-FCB70029503E}" type="slidenum">
              <a:rPr lang="en-US" smtClean="0"/>
              <a:pPr/>
              <a:t>3</a:t>
            </a:fld>
            <a:endParaRPr lang="en-US"/>
          </a:p>
        </p:txBody>
      </p:sp>
      <p:sp>
        <p:nvSpPr>
          <p:cNvPr id="5" name="Rectangle 4"/>
          <p:cNvSpPr/>
          <p:nvPr/>
        </p:nvSpPr>
        <p:spPr>
          <a:xfrm>
            <a:off x="237961" y="4741930"/>
            <a:ext cx="2351926" cy="261610"/>
          </a:xfrm>
          <a:prstGeom prst="rect">
            <a:avLst/>
          </a:prstGeom>
        </p:spPr>
        <p:txBody>
          <a:bodyPr wrap="none">
            <a:spAutoFit/>
          </a:bodyPr>
          <a:lstStyle/>
          <a:p>
            <a:r>
              <a:rPr lang="en-US" sz="1100" dirty="0">
                <a:solidFill>
                  <a:schemeClr val="bg1"/>
                </a:solidFill>
              </a:rPr>
              <a:t>https://www.hcltech.com/iot-survey</a:t>
            </a:r>
          </a:p>
        </p:txBody>
      </p:sp>
    </p:spTree>
    <p:extLst>
      <p:ext uri="{BB962C8B-B14F-4D97-AF65-F5344CB8AC3E}">
        <p14:creationId xmlns:p14="http://schemas.microsoft.com/office/powerpoint/2010/main" val="2378706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II</a:t>
            </a:r>
            <a:r>
              <a:rPr lang="en-US" cap="none" dirty="0"/>
              <a:t>o</a:t>
            </a:r>
            <a:r>
              <a:rPr lang="en-US" dirty="0"/>
              <a:t>T Roi Example Components</a:t>
            </a:r>
          </a:p>
        </p:txBody>
      </p:sp>
      <p:sp>
        <p:nvSpPr>
          <p:cNvPr id="5" name="Slide Number Placeholder 4"/>
          <p:cNvSpPr>
            <a:spLocks noGrp="1"/>
          </p:cNvSpPr>
          <p:nvPr>
            <p:ph type="sldNum" sz="quarter" idx="4"/>
          </p:nvPr>
        </p:nvSpPr>
        <p:spPr/>
        <p:txBody>
          <a:bodyPr/>
          <a:lstStyle/>
          <a:p>
            <a:fld id="{95E3A436-1048-CA4E-9C3F-FCB70029503E}" type="slidenum">
              <a:rPr lang="en-US" smtClean="0"/>
              <a:pPr/>
              <a:t>30</a:t>
            </a:fld>
            <a:endParaRPr lang="en-US"/>
          </a:p>
        </p:txBody>
      </p:sp>
      <p:grpSp>
        <p:nvGrpSpPr>
          <p:cNvPr id="37" name="Group 36"/>
          <p:cNvGrpSpPr/>
          <p:nvPr/>
        </p:nvGrpSpPr>
        <p:grpSpPr>
          <a:xfrm>
            <a:off x="904997" y="1555419"/>
            <a:ext cx="1702710" cy="1056191"/>
            <a:chOff x="377839" y="1595189"/>
            <a:chExt cx="1702710" cy="1056191"/>
          </a:xfrm>
        </p:grpSpPr>
        <p:pic>
          <p:nvPicPr>
            <p:cNvPr id="24" name="Graphic 23" descr="Meeti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1994" y="1595189"/>
              <a:ext cx="914400" cy="914400"/>
            </a:xfrm>
            <a:prstGeom prst="rect">
              <a:avLst/>
            </a:prstGeom>
          </p:spPr>
        </p:pic>
        <p:sp>
          <p:nvSpPr>
            <p:cNvPr id="32" name="TextBox 31"/>
            <p:cNvSpPr txBox="1"/>
            <p:nvPr/>
          </p:nvSpPr>
          <p:spPr>
            <a:xfrm>
              <a:off x="377839" y="2282048"/>
              <a:ext cx="1702710" cy="369332"/>
            </a:xfrm>
            <a:prstGeom prst="rect">
              <a:avLst/>
            </a:prstGeom>
            <a:noFill/>
          </p:spPr>
          <p:txBody>
            <a:bodyPr wrap="none" rtlCol="0">
              <a:spAutoFit/>
            </a:bodyPr>
            <a:lstStyle/>
            <a:p>
              <a:pPr algn="ctr"/>
              <a:r>
                <a:rPr lang="en-US" sz="1800" dirty="0">
                  <a:solidFill>
                    <a:schemeClr val="tx1"/>
                  </a:solidFill>
                  <a:latin typeface="Raleway"/>
                  <a:cs typeface="Raleway"/>
                </a:rPr>
                <a:t>Administration</a:t>
              </a:r>
            </a:p>
          </p:txBody>
        </p:sp>
      </p:grpSp>
      <p:grpSp>
        <p:nvGrpSpPr>
          <p:cNvPr id="38" name="Group 37"/>
          <p:cNvGrpSpPr/>
          <p:nvPr/>
        </p:nvGrpSpPr>
        <p:grpSpPr>
          <a:xfrm>
            <a:off x="5360978" y="1547787"/>
            <a:ext cx="1051891" cy="1023925"/>
            <a:chOff x="3089927" y="1595189"/>
            <a:chExt cx="1051891" cy="1023925"/>
          </a:xfrm>
        </p:grpSpPr>
        <p:pic>
          <p:nvPicPr>
            <p:cNvPr id="22" name="Graphic 21" descr="Wi-Fi"/>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8671" y="1595189"/>
              <a:ext cx="914400" cy="914400"/>
            </a:xfrm>
            <a:prstGeom prst="rect">
              <a:avLst/>
            </a:prstGeom>
          </p:spPr>
        </p:pic>
        <p:sp>
          <p:nvSpPr>
            <p:cNvPr id="34" name="TextBox 33"/>
            <p:cNvSpPr txBox="1"/>
            <p:nvPr/>
          </p:nvSpPr>
          <p:spPr>
            <a:xfrm>
              <a:off x="3089927" y="2249782"/>
              <a:ext cx="1051891" cy="369332"/>
            </a:xfrm>
            <a:prstGeom prst="rect">
              <a:avLst/>
            </a:prstGeom>
            <a:noFill/>
          </p:spPr>
          <p:txBody>
            <a:bodyPr wrap="none" rtlCol="0">
              <a:spAutoFit/>
            </a:bodyPr>
            <a:lstStyle/>
            <a:p>
              <a:pPr algn="ctr"/>
              <a:r>
                <a:rPr lang="en-US" sz="1800" dirty="0">
                  <a:solidFill>
                    <a:schemeClr val="tx1"/>
                  </a:solidFill>
                  <a:latin typeface="Raleway"/>
                  <a:cs typeface="Raleway"/>
                </a:rPr>
                <a:t>Network</a:t>
              </a:r>
            </a:p>
          </p:txBody>
        </p:sp>
      </p:grpSp>
      <p:grpSp>
        <p:nvGrpSpPr>
          <p:cNvPr id="39" name="Group 38"/>
          <p:cNvGrpSpPr/>
          <p:nvPr/>
        </p:nvGrpSpPr>
        <p:grpSpPr>
          <a:xfrm>
            <a:off x="1015514" y="2794139"/>
            <a:ext cx="1481676" cy="1513624"/>
            <a:chOff x="488356" y="3148871"/>
            <a:chExt cx="1481676" cy="1513624"/>
          </a:xfrm>
        </p:grpSpPr>
        <p:pic>
          <p:nvPicPr>
            <p:cNvPr id="18" name="Graphic 17" descr="Call cente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994" y="3148871"/>
              <a:ext cx="914400" cy="914400"/>
            </a:xfrm>
            <a:prstGeom prst="rect">
              <a:avLst/>
            </a:prstGeom>
          </p:spPr>
        </p:pic>
        <p:sp>
          <p:nvSpPr>
            <p:cNvPr id="35" name="TextBox 34"/>
            <p:cNvSpPr txBox="1"/>
            <p:nvPr/>
          </p:nvSpPr>
          <p:spPr>
            <a:xfrm>
              <a:off x="488356" y="4016164"/>
              <a:ext cx="1481676" cy="646331"/>
            </a:xfrm>
            <a:prstGeom prst="rect">
              <a:avLst/>
            </a:prstGeom>
            <a:noFill/>
          </p:spPr>
          <p:txBody>
            <a:bodyPr wrap="square" rtlCol="0">
              <a:spAutoFit/>
            </a:bodyPr>
            <a:lstStyle/>
            <a:p>
              <a:pPr algn="ctr"/>
              <a:r>
                <a:rPr lang="en-US" sz="1800" dirty="0">
                  <a:solidFill>
                    <a:schemeClr val="tx1"/>
                  </a:solidFill>
                  <a:latin typeface="Raleway"/>
                  <a:cs typeface="Raleway"/>
                </a:rPr>
                <a:t>Technical Support</a:t>
              </a:r>
            </a:p>
          </p:txBody>
        </p:sp>
      </p:grpSp>
      <p:grpSp>
        <p:nvGrpSpPr>
          <p:cNvPr id="40" name="Group 39"/>
          <p:cNvGrpSpPr/>
          <p:nvPr/>
        </p:nvGrpSpPr>
        <p:grpSpPr>
          <a:xfrm>
            <a:off x="5146084" y="2792612"/>
            <a:ext cx="1481676" cy="1513623"/>
            <a:chOff x="2875033" y="3148871"/>
            <a:chExt cx="1481676" cy="1513623"/>
          </a:xfrm>
        </p:grpSpPr>
        <p:pic>
          <p:nvPicPr>
            <p:cNvPr id="20" name="Graphic 19" descr="Hourglas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58671" y="3148871"/>
              <a:ext cx="914400" cy="914400"/>
            </a:xfrm>
            <a:prstGeom prst="rect">
              <a:avLst/>
            </a:prstGeom>
          </p:spPr>
        </p:pic>
        <p:sp>
          <p:nvSpPr>
            <p:cNvPr id="36" name="TextBox 35"/>
            <p:cNvSpPr txBox="1"/>
            <p:nvPr/>
          </p:nvSpPr>
          <p:spPr>
            <a:xfrm>
              <a:off x="2875033" y="4016163"/>
              <a:ext cx="1481676" cy="646331"/>
            </a:xfrm>
            <a:prstGeom prst="rect">
              <a:avLst/>
            </a:prstGeom>
            <a:noFill/>
          </p:spPr>
          <p:txBody>
            <a:bodyPr wrap="square" rtlCol="0">
              <a:spAutoFit/>
            </a:bodyPr>
            <a:lstStyle/>
            <a:p>
              <a:pPr algn="ctr"/>
              <a:r>
                <a:rPr lang="en-US" sz="1800" dirty="0">
                  <a:solidFill>
                    <a:schemeClr val="tx1"/>
                  </a:solidFill>
                  <a:latin typeface="Raleway"/>
                  <a:cs typeface="Raleway"/>
                </a:rPr>
                <a:t>Time-to-Release</a:t>
              </a:r>
            </a:p>
          </p:txBody>
        </p:sp>
      </p:grpSp>
      <p:sp>
        <p:nvSpPr>
          <p:cNvPr id="33" name="TextBox 32"/>
          <p:cNvSpPr txBox="1"/>
          <p:nvPr/>
        </p:nvSpPr>
        <p:spPr>
          <a:xfrm>
            <a:off x="2921672" y="1688280"/>
            <a:ext cx="1779447" cy="923330"/>
          </a:xfrm>
          <a:prstGeom prst="rect">
            <a:avLst/>
          </a:prstGeom>
          <a:noFill/>
        </p:spPr>
        <p:txBody>
          <a:bodyPr wrap="square" rtlCol="0">
            <a:spAutoFit/>
          </a:bodyPr>
          <a:lstStyle/>
          <a:p>
            <a:pPr algn="ctr"/>
            <a:r>
              <a:rPr lang="en-US" sz="1800" dirty="0">
                <a:solidFill>
                  <a:srgbClr val="C11F2F"/>
                </a:solidFill>
                <a:latin typeface="Raleway"/>
                <a:cs typeface="Raleway"/>
              </a:rPr>
              <a:t>DMI Data Analytics Consultants</a:t>
            </a:r>
          </a:p>
        </p:txBody>
      </p:sp>
      <p:sp>
        <p:nvSpPr>
          <p:cNvPr id="49" name="TextBox 48"/>
          <p:cNvSpPr txBox="1"/>
          <p:nvPr/>
        </p:nvSpPr>
        <p:spPr>
          <a:xfrm>
            <a:off x="3062870" y="3057972"/>
            <a:ext cx="1497050" cy="923330"/>
          </a:xfrm>
          <a:prstGeom prst="rect">
            <a:avLst/>
          </a:prstGeom>
          <a:noFill/>
        </p:spPr>
        <p:txBody>
          <a:bodyPr wrap="square" rtlCol="0">
            <a:spAutoFit/>
          </a:bodyPr>
          <a:lstStyle/>
          <a:p>
            <a:pPr algn="ctr"/>
            <a:r>
              <a:rPr lang="en-US" sz="1800" dirty="0">
                <a:solidFill>
                  <a:srgbClr val="C11F2F"/>
                </a:solidFill>
                <a:latin typeface="Raleway"/>
                <a:cs typeface="Raleway"/>
              </a:rPr>
              <a:t>Enterprise Data and IT Support</a:t>
            </a:r>
          </a:p>
        </p:txBody>
      </p:sp>
      <p:sp>
        <p:nvSpPr>
          <p:cNvPr id="2" name="Arrow: Right 1"/>
          <p:cNvSpPr/>
          <p:nvPr/>
        </p:nvSpPr>
        <p:spPr>
          <a:xfrm>
            <a:off x="2664509" y="1885681"/>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p:cNvSpPr/>
          <p:nvPr/>
        </p:nvSpPr>
        <p:spPr>
          <a:xfrm>
            <a:off x="2693290" y="3255373"/>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7238417" y="1614818"/>
            <a:ext cx="1497050" cy="923330"/>
          </a:xfrm>
          <a:prstGeom prst="rect">
            <a:avLst/>
          </a:prstGeom>
          <a:noFill/>
        </p:spPr>
        <p:txBody>
          <a:bodyPr wrap="square" rtlCol="0">
            <a:spAutoFit/>
          </a:bodyPr>
          <a:lstStyle/>
          <a:p>
            <a:pPr algn="ctr"/>
            <a:r>
              <a:rPr lang="en-US" sz="1800" dirty="0">
                <a:solidFill>
                  <a:srgbClr val="C11F2F"/>
                </a:solidFill>
                <a:latin typeface="Raleway"/>
                <a:cs typeface="Raleway"/>
              </a:rPr>
              <a:t>Microsoft Azure Subscription</a:t>
            </a:r>
          </a:p>
        </p:txBody>
      </p:sp>
      <p:sp>
        <p:nvSpPr>
          <p:cNvPr id="52" name="Arrow: Right 51"/>
          <p:cNvSpPr/>
          <p:nvPr/>
        </p:nvSpPr>
        <p:spPr>
          <a:xfrm>
            <a:off x="6658087" y="1812219"/>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7144677" y="3194870"/>
            <a:ext cx="1684529" cy="646331"/>
          </a:xfrm>
          <a:prstGeom prst="rect">
            <a:avLst/>
          </a:prstGeom>
          <a:noFill/>
        </p:spPr>
        <p:txBody>
          <a:bodyPr wrap="square" rtlCol="0">
            <a:spAutoFit/>
          </a:bodyPr>
          <a:lstStyle/>
          <a:p>
            <a:pPr algn="ctr"/>
            <a:r>
              <a:rPr lang="en-US" sz="1800" dirty="0" err="1">
                <a:solidFill>
                  <a:srgbClr val="C11F2F"/>
                </a:solidFill>
                <a:latin typeface="Raleway"/>
                <a:cs typeface="Raleway"/>
              </a:rPr>
              <a:t>PoC</a:t>
            </a:r>
            <a:r>
              <a:rPr lang="en-US" sz="1800" dirty="0">
                <a:solidFill>
                  <a:srgbClr val="C11F2F"/>
                </a:solidFill>
                <a:latin typeface="Raleway"/>
                <a:cs typeface="Raleway"/>
              </a:rPr>
              <a:t>: </a:t>
            </a:r>
          </a:p>
          <a:p>
            <a:pPr algn="ctr"/>
            <a:r>
              <a:rPr lang="en-US" sz="1800" dirty="0">
                <a:solidFill>
                  <a:srgbClr val="C11F2F"/>
                </a:solidFill>
                <a:latin typeface="Raleway"/>
                <a:cs typeface="Raleway"/>
              </a:rPr>
              <a:t>4 Weeks</a:t>
            </a:r>
          </a:p>
        </p:txBody>
      </p:sp>
      <p:sp>
        <p:nvSpPr>
          <p:cNvPr id="54" name="Arrow: Right 53"/>
          <p:cNvSpPr/>
          <p:nvPr/>
        </p:nvSpPr>
        <p:spPr>
          <a:xfrm>
            <a:off x="6658087" y="3253772"/>
            <a:ext cx="352268" cy="5285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hape 259"/>
          <p:cNvSpPr txBox="1"/>
          <p:nvPr/>
        </p:nvSpPr>
        <p:spPr>
          <a:xfrm>
            <a:off x="2869424" y="793526"/>
            <a:ext cx="2769035"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US" sz="2400" b="1" dirty="0">
                <a:solidFill>
                  <a:schemeClr val="bg1"/>
                </a:solidFill>
                <a:latin typeface="Raleway"/>
                <a:ea typeface="Raleway"/>
                <a:cs typeface="Raleway"/>
                <a:sym typeface="Raleway"/>
              </a:rPr>
              <a:t>Cost Estimates</a:t>
            </a:r>
            <a:endParaRPr lang="en" sz="2400" b="1" dirty="0">
              <a:solidFill>
                <a:schemeClr val="bg1"/>
              </a:solidFill>
              <a:latin typeface="Raleway"/>
              <a:ea typeface="Raleway"/>
              <a:cs typeface="Raleway"/>
              <a:sym typeface="Raleway"/>
            </a:endParaRPr>
          </a:p>
        </p:txBody>
      </p:sp>
    </p:spTree>
    <p:extLst>
      <p:ext uri="{BB962C8B-B14F-4D97-AF65-F5344CB8AC3E}">
        <p14:creationId xmlns:p14="http://schemas.microsoft.com/office/powerpoint/2010/main" val="20847094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HCL Global </a:t>
            </a:r>
            <a:r>
              <a:rPr lang="en-US" dirty="0" err="1"/>
              <a:t>I</a:t>
            </a:r>
            <a:r>
              <a:rPr lang="en-US" cap="none" dirty="0" err="1"/>
              <a:t>o</a:t>
            </a:r>
            <a:r>
              <a:rPr lang="en-US" dirty="0" err="1"/>
              <a:t>T</a:t>
            </a:r>
            <a:r>
              <a:rPr lang="en-US" dirty="0"/>
              <a:t> Report 2017</a:t>
            </a:r>
          </a:p>
        </p:txBody>
      </p:sp>
      <p:sp>
        <p:nvSpPr>
          <p:cNvPr id="4" name="Slide Number Placeholder 3"/>
          <p:cNvSpPr>
            <a:spLocks noGrp="1"/>
          </p:cNvSpPr>
          <p:nvPr>
            <p:ph type="sldNum" sz="quarter" idx="4"/>
          </p:nvPr>
        </p:nvSpPr>
        <p:spPr/>
        <p:txBody>
          <a:bodyPr/>
          <a:lstStyle/>
          <a:p>
            <a:fld id="{95E3A436-1048-CA4E-9C3F-FCB70029503E}" type="slidenum">
              <a:rPr lang="en-US" smtClean="0"/>
              <a:pPr/>
              <a:t>31</a:t>
            </a:fld>
            <a:endParaRPr lang="en-US"/>
          </a:p>
        </p:txBody>
      </p:sp>
      <p:grpSp>
        <p:nvGrpSpPr>
          <p:cNvPr id="9" name="Group 8"/>
          <p:cNvGrpSpPr/>
          <p:nvPr/>
        </p:nvGrpSpPr>
        <p:grpSpPr>
          <a:xfrm>
            <a:off x="237961" y="1740823"/>
            <a:ext cx="7707718" cy="3262717"/>
            <a:chOff x="237961" y="1740823"/>
            <a:chExt cx="7707718" cy="3262717"/>
          </a:xfrm>
        </p:grpSpPr>
        <p:pic>
          <p:nvPicPr>
            <p:cNvPr id="7" name="Picture 6"/>
            <p:cNvPicPr>
              <a:picLocks noChangeAspect="1"/>
            </p:cNvPicPr>
            <p:nvPr/>
          </p:nvPicPr>
          <p:blipFill rotWithShape="1">
            <a:blip r:embed="rId2"/>
            <a:srcRect l="7694" r="5466" b="14786"/>
            <a:stretch/>
          </p:blipFill>
          <p:spPr>
            <a:xfrm>
              <a:off x="311213" y="1740823"/>
              <a:ext cx="7634466" cy="3214267"/>
            </a:xfrm>
            <a:prstGeom prst="rect">
              <a:avLst/>
            </a:prstGeom>
          </p:spPr>
        </p:pic>
        <p:sp>
          <p:nvSpPr>
            <p:cNvPr id="6" name="Rectangle 5"/>
            <p:cNvSpPr/>
            <p:nvPr/>
          </p:nvSpPr>
          <p:spPr>
            <a:xfrm>
              <a:off x="237961" y="4741930"/>
              <a:ext cx="2351926" cy="261610"/>
            </a:xfrm>
            <a:prstGeom prst="rect">
              <a:avLst/>
            </a:prstGeom>
          </p:spPr>
          <p:txBody>
            <a:bodyPr wrap="none">
              <a:spAutoFit/>
            </a:bodyPr>
            <a:lstStyle/>
            <a:p>
              <a:r>
                <a:rPr lang="en-US" sz="1100" dirty="0"/>
                <a:t>https://www.hcltech.com/iot-survey</a:t>
              </a:r>
            </a:p>
          </p:txBody>
        </p:sp>
      </p:grpSp>
      <p:sp>
        <p:nvSpPr>
          <p:cNvPr id="8" name="Text Placeholder 2"/>
          <p:cNvSpPr>
            <a:spLocks noGrp="1"/>
          </p:cNvSpPr>
          <p:nvPr>
            <p:ph type="body" sz="quarter" idx="10"/>
          </p:nvPr>
        </p:nvSpPr>
        <p:spPr>
          <a:xfrm>
            <a:off x="229325" y="884375"/>
            <a:ext cx="8319541" cy="732156"/>
          </a:xfrm>
        </p:spPr>
        <p:txBody>
          <a:bodyPr/>
          <a:lstStyle/>
          <a:p>
            <a:pPr marL="0" indent="0">
              <a:buNone/>
            </a:pPr>
            <a:r>
              <a:rPr lang="en-US" i="1" dirty="0"/>
              <a:t>“What benefits would you expect your organization to see if it were able to increase its utilization of </a:t>
            </a:r>
            <a:r>
              <a:rPr lang="en-US" i="1" dirty="0" err="1"/>
              <a:t>IoT</a:t>
            </a:r>
            <a:r>
              <a:rPr lang="en-US" i="1" dirty="0"/>
              <a:t>?”</a:t>
            </a:r>
          </a:p>
        </p:txBody>
      </p:sp>
      <p:sp>
        <p:nvSpPr>
          <p:cNvPr id="3" name="Rectangle 2"/>
          <p:cNvSpPr/>
          <p:nvPr/>
        </p:nvSpPr>
        <p:spPr>
          <a:xfrm>
            <a:off x="1237262" y="1836821"/>
            <a:ext cx="2757221" cy="529389"/>
          </a:xfrm>
          <a:prstGeom prst="rect">
            <a:avLst/>
          </a:prstGeom>
          <a:solidFill>
            <a:schemeClr val="accent3">
              <a:lumMod val="50000"/>
              <a:lumOff val="50000"/>
              <a:alpha val="1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76989" y="3235166"/>
            <a:ext cx="3616582" cy="529389"/>
          </a:xfrm>
          <a:prstGeom prst="rect">
            <a:avLst/>
          </a:prstGeom>
          <a:solidFill>
            <a:schemeClr val="accent3">
              <a:lumMod val="50000"/>
              <a:lumOff val="50000"/>
              <a:alpha val="1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1409075" y="2366211"/>
            <a:ext cx="2585408" cy="1651153"/>
            <a:chOff x="1409075" y="2366211"/>
            <a:chExt cx="2585408" cy="1651153"/>
          </a:xfrm>
        </p:grpSpPr>
        <p:sp>
          <p:nvSpPr>
            <p:cNvPr id="11" name="Rectangle 10"/>
            <p:cNvSpPr/>
            <p:nvPr/>
          </p:nvSpPr>
          <p:spPr>
            <a:xfrm>
              <a:off x="1409075" y="2366211"/>
              <a:ext cx="2585408" cy="868956"/>
            </a:xfrm>
            <a:prstGeom prst="rect">
              <a:avLst/>
            </a:prstGeom>
            <a:solidFill>
              <a:schemeClr val="accent6">
                <a:lumMod val="40000"/>
                <a:lumOff val="60000"/>
                <a:alpha val="1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409075" y="3764555"/>
              <a:ext cx="2585408" cy="252809"/>
            </a:xfrm>
            <a:prstGeom prst="rect">
              <a:avLst/>
            </a:prstGeom>
            <a:solidFill>
              <a:schemeClr val="accent6">
                <a:lumMod val="40000"/>
                <a:lumOff val="60000"/>
                <a:alpha val="1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9209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7110631" y="2457818"/>
            <a:ext cx="2180505" cy="1920022"/>
            <a:chOff x="79884" y="-148379"/>
            <a:chExt cx="2180505" cy="1920022"/>
          </a:xfrm>
        </p:grpSpPr>
        <p:sp>
          <p:nvSpPr>
            <p:cNvPr id="42" name="Hexagon 4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3" name="Hexagon 4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4" name="Hexagon 4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5" name="Hexagon 4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46" name="Hexagon 4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11" name="Group 10"/>
          <p:cNvGrpSpPr/>
          <p:nvPr/>
        </p:nvGrpSpPr>
        <p:grpSpPr>
          <a:xfrm>
            <a:off x="5986198" y="562222"/>
            <a:ext cx="2180505" cy="1920022"/>
            <a:chOff x="79884" y="-148379"/>
            <a:chExt cx="2180505" cy="1920022"/>
          </a:xfrm>
        </p:grpSpPr>
        <p:sp>
          <p:nvSpPr>
            <p:cNvPr id="12" name="Hexagon 11"/>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3" name="Hexagon 12"/>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4" name="Hexagon 13"/>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5" name="Hexagon 14"/>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6" name="Hexagon 15"/>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23" name="Group 22"/>
          <p:cNvGrpSpPr/>
          <p:nvPr/>
        </p:nvGrpSpPr>
        <p:grpSpPr>
          <a:xfrm>
            <a:off x="7742659" y="66340"/>
            <a:ext cx="2180505" cy="1920022"/>
            <a:chOff x="79884" y="-148379"/>
            <a:chExt cx="2180505" cy="1920022"/>
          </a:xfrm>
        </p:grpSpPr>
        <p:sp>
          <p:nvSpPr>
            <p:cNvPr id="24" name="Hexagon 23"/>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5" name="Hexagon 24"/>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6" name="Hexagon 25"/>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7" name="Hexagon 26"/>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8" name="Hexagon 27"/>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grpSp>
        <p:nvGrpSpPr>
          <p:cNvPr id="17" name="Group 16"/>
          <p:cNvGrpSpPr/>
          <p:nvPr/>
        </p:nvGrpSpPr>
        <p:grpSpPr>
          <a:xfrm>
            <a:off x="-583220" y="-145497"/>
            <a:ext cx="2180505" cy="1920022"/>
            <a:chOff x="79884" y="-148379"/>
            <a:chExt cx="2180505" cy="1920022"/>
          </a:xfrm>
        </p:grpSpPr>
        <p:sp>
          <p:nvSpPr>
            <p:cNvPr id="18" name="Hexagon 17"/>
            <p:cNvSpPr/>
            <p:nvPr/>
          </p:nvSpPr>
          <p:spPr>
            <a:xfrm rot="5400000">
              <a:off x="700818" y="1042239"/>
              <a:ext cx="583711" cy="52666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19" name="Hexagon 18"/>
            <p:cNvSpPr/>
            <p:nvPr/>
          </p:nvSpPr>
          <p:spPr>
            <a:xfrm rot="5400000">
              <a:off x="1373795" y="885049"/>
              <a:ext cx="932144" cy="841044"/>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0" name="Hexagon 19"/>
            <p:cNvSpPr/>
            <p:nvPr/>
          </p:nvSpPr>
          <p:spPr>
            <a:xfrm rot="5400000">
              <a:off x="674058" y="-93094"/>
              <a:ext cx="1131355" cy="1020786"/>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1" name="Hexagon 20"/>
            <p:cNvSpPr/>
            <p:nvPr/>
          </p:nvSpPr>
          <p:spPr>
            <a:xfrm rot="5400000">
              <a:off x="60290" y="-99647"/>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sp>
          <p:nvSpPr>
            <p:cNvPr id="22" name="Hexagon 21"/>
            <p:cNvSpPr/>
            <p:nvPr/>
          </p:nvSpPr>
          <p:spPr>
            <a:xfrm rot="5400000">
              <a:off x="1837301" y="-35150"/>
              <a:ext cx="400982" cy="361793"/>
            </a:xfrm>
            <a:prstGeom prst="hexagon">
              <a:avLst/>
            </a:prstGeom>
            <a:noFill/>
            <a:ln w="38100">
              <a:solidFill>
                <a:schemeClr val="bg1">
                  <a:lumMod val="9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solidFill>
              </a:endParaRPr>
            </a:p>
          </p:txBody>
        </p:sp>
      </p:grpSp>
      <p:sp>
        <p:nvSpPr>
          <p:cNvPr id="3" name="Slide Number Placeholder 2"/>
          <p:cNvSpPr>
            <a:spLocks noGrp="1"/>
          </p:cNvSpPr>
          <p:nvPr>
            <p:ph type="sldNum" sz="quarter" idx="4"/>
          </p:nvPr>
        </p:nvSpPr>
        <p:spPr/>
        <p:txBody>
          <a:bodyPr/>
          <a:lstStyle/>
          <a:p>
            <a:fld id="{95E3A436-1048-CA4E-9C3F-FCB70029503E}" type="slidenum">
              <a:rPr lang="en-US" smtClean="0"/>
              <a:pPr/>
              <a:t>32</a:t>
            </a:fld>
            <a:endParaRPr lang="en-US"/>
          </a:p>
        </p:txBody>
      </p:sp>
      <p:pic>
        <p:nvPicPr>
          <p:cNvPr id="6" name="Picture 5"/>
          <p:cNvPicPr>
            <a:picLocks noChangeAspect="1"/>
          </p:cNvPicPr>
          <p:nvPr/>
        </p:nvPicPr>
        <p:blipFill>
          <a:blip r:embed="rId3"/>
          <a:stretch>
            <a:fillRect/>
          </a:stretch>
        </p:blipFill>
        <p:spPr>
          <a:xfrm>
            <a:off x="3914556" y="459389"/>
            <a:ext cx="1184815" cy="1184815"/>
          </a:xfrm>
          <a:prstGeom prst="rect">
            <a:avLst/>
          </a:prstGeom>
        </p:spPr>
      </p:pic>
      <p:sp>
        <p:nvSpPr>
          <p:cNvPr id="47" name="TextBox 46"/>
          <p:cNvSpPr txBox="1"/>
          <p:nvPr/>
        </p:nvSpPr>
        <p:spPr>
          <a:xfrm>
            <a:off x="3754179" y="1572646"/>
            <a:ext cx="1532792" cy="369332"/>
          </a:xfrm>
          <a:prstGeom prst="rect">
            <a:avLst/>
          </a:prstGeom>
          <a:noFill/>
        </p:spPr>
        <p:txBody>
          <a:bodyPr wrap="square" rtlCol="0">
            <a:spAutoFit/>
          </a:bodyPr>
          <a:lstStyle/>
          <a:p>
            <a:r>
              <a:rPr lang="en-US" sz="1800" b="1" dirty="0">
                <a:solidFill>
                  <a:schemeClr val="bg2"/>
                </a:solidFill>
                <a:latin typeface="Raleway" panose="020B0003030101060003" pitchFamily="34" charset="0"/>
              </a:rPr>
              <a:t>QUESTIONS</a:t>
            </a:r>
          </a:p>
        </p:txBody>
      </p:sp>
      <p:sp>
        <p:nvSpPr>
          <p:cNvPr id="48" name="TextBox 47"/>
          <p:cNvSpPr txBox="1"/>
          <p:nvPr/>
        </p:nvSpPr>
        <p:spPr>
          <a:xfrm>
            <a:off x="621870" y="2021302"/>
            <a:ext cx="5217674" cy="400110"/>
          </a:xfrm>
          <a:prstGeom prst="rect">
            <a:avLst/>
          </a:prstGeom>
          <a:noFill/>
        </p:spPr>
        <p:txBody>
          <a:bodyPr wrap="square" rtlCol="0">
            <a:spAutoFit/>
          </a:bodyPr>
          <a:lstStyle/>
          <a:p>
            <a:r>
              <a:rPr lang="en-US" sz="2000" b="1" dirty="0">
                <a:solidFill>
                  <a:srgbClr val="C00000"/>
                </a:solidFill>
                <a:latin typeface="Raleway" panose="020B0003030101060003" pitchFamily="34" charset="0"/>
              </a:rPr>
              <a:t>THINKING AHEAD</a:t>
            </a:r>
          </a:p>
        </p:txBody>
      </p:sp>
      <p:pic>
        <p:nvPicPr>
          <p:cNvPr id="49" name="Picture 48"/>
          <p:cNvPicPr>
            <a:picLocks noChangeAspect="1"/>
          </p:cNvPicPr>
          <p:nvPr/>
        </p:nvPicPr>
        <p:blipFill>
          <a:blip r:embed="rId4"/>
          <a:stretch>
            <a:fillRect/>
          </a:stretch>
        </p:blipFill>
        <p:spPr>
          <a:xfrm>
            <a:off x="2794659" y="2467657"/>
            <a:ext cx="1367776" cy="1073445"/>
          </a:xfrm>
          <a:prstGeom prst="rect">
            <a:avLst/>
          </a:prstGeom>
        </p:spPr>
      </p:pic>
      <p:pic>
        <p:nvPicPr>
          <p:cNvPr id="50" name="Picture 4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055859" y="2684650"/>
            <a:ext cx="566274" cy="570468"/>
          </a:xfrm>
          <a:prstGeom prst="rect">
            <a:avLst/>
          </a:prstGeom>
        </p:spPr>
      </p:pic>
      <p:sp>
        <p:nvSpPr>
          <p:cNvPr id="51" name="TextBox 50"/>
          <p:cNvSpPr txBox="1"/>
          <p:nvPr/>
        </p:nvSpPr>
        <p:spPr>
          <a:xfrm>
            <a:off x="707876" y="3695675"/>
            <a:ext cx="1322530" cy="584775"/>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Strategy</a:t>
            </a:r>
          </a:p>
          <a:p>
            <a:pPr algn="ctr"/>
            <a:r>
              <a:rPr lang="en-US" sz="1600" b="1" dirty="0">
                <a:solidFill>
                  <a:srgbClr val="C00000"/>
                </a:solidFill>
                <a:latin typeface="Raleway" panose="020B0003030101060003" pitchFamily="34" charset="0"/>
              </a:rPr>
              <a:t>Session</a:t>
            </a:r>
          </a:p>
        </p:txBody>
      </p:sp>
      <p:sp>
        <p:nvSpPr>
          <p:cNvPr id="52" name="TextBox 51"/>
          <p:cNvSpPr txBox="1"/>
          <p:nvPr/>
        </p:nvSpPr>
        <p:spPr>
          <a:xfrm>
            <a:off x="2516578" y="3664736"/>
            <a:ext cx="1804281" cy="830997"/>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Expanded Capabilities</a:t>
            </a:r>
          </a:p>
          <a:p>
            <a:pPr algn="ctr"/>
            <a:r>
              <a:rPr lang="en-US" sz="1600" b="1" dirty="0">
                <a:solidFill>
                  <a:srgbClr val="C00000"/>
                </a:solidFill>
                <a:latin typeface="Raleway" panose="020B0003030101060003" pitchFamily="34" charset="0"/>
              </a:rPr>
              <a:t>Presentation</a:t>
            </a:r>
          </a:p>
        </p:txBody>
      </p:sp>
      <p:sp>
        <p:nvSpPr>
          <p:cNvPr id="53" name="TextBox 52"/>
          <p:cNvSpPr txBox="1"/>
          <p:nvPr/>
        </p:nvSpPr>
        <p:spPr>
          <a:xfrm>
            <a:off x="4915287" y="3671849"/>
            <a:ext cx="1227242" cy="584775"/>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Envision</a:t>
            </a:r>
          </a:p>
          <a:p>
            <a:pPr algn="ctr"/>
            <a:r>
              <a:rPr lang="en-US" sz="1600" b="1" dirty="0">
                <a:solidFill>
                  <a:srgbClr val="C00000"/>
                </a:solidFill>
                <a:latin typeface="Raleway" panose="020B0003030101060003" pitchFamily="34" charset="0"/>
              </a:rPr>
              <a:t>Session</a:t>
            </a:r>
          </a:p>
        </p:txBody>
      </p:sp>
      <p:cxnSp>
        <p:nvCxnSpPr>
          <p:cNvPr id="57" name="Straight Connector 56"/>
          <p:cNvCxnSpPr/>
          <p:nvPr/>
        </p:nvCxnSpPr>
        <p:spPr>
          <a:xfrm>
            <a:off x="4548498" y="2887938"/>
            <a:ext cx="0" cy="164220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456464" y="2887938"/>
            <a:ext cx="0" cy="1628838"/>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6646619" y="3591601"/>
            <a:ext cx="1515066" cy="830997"/>
          </a:xfrm>
          <a:prstGeom prst="rect">
            <a:avLst/>
          </a:prstGeom>
          <a:noFill/>
        </p:spPr>
        <p:txBody>
          <a:bodyPr wrap="square" rtlCol="0">
            <a:spAutoFit/>
          </a:bodyPr>
          <a:lstStyle/>
          <a:p>
            <a:pPr algn="ctr"/>
            <a:r>
              <a:rPr lang="en-US" sz="1600" b="1" dirty="0">
                <a:solidFill>
                  <a:srgbClr val="C00000"/>
                </a:solidFill>
                <a:latin typeface="Raleway" panose="020B0003030101060003" pitchFamily="34" charset="0"/>
              </a:rPr>
              <a:t>Customer </a:t>
            </a:r>
          </a:p>
          <a:p>
            <a:pPr algn="ctr"/>
            <a:r>
              <a:rPr lang="en-US" sz="1600" b="1" dirty="0">
                <a:solidFill>
                  <a:srgbClr val="C00000"/>
                </a:solidFill>
                <a:latin typeface="Raleway" panose="020B0003030101060003" pitchFamily="34" charset="0"/>
              </a:rPr>
              <a:t>Immersion</a:t>
            </a:r>
          </a:p>
          <a:p>
            <a:pPr algn="ctr"/>
            <a:r>
              <a:rPr lang="en-US" sz="1600" b="1" dirty="0">
                <a:solidFill>
                  <a:srgbClr val="C00000"/>
                </a:solidFill>
                <a:latin typeface="Raleway" panose="020B0003030101060003" pitchFamily="34" charset="0"/>
              </a:rPr>
              <a:t>Experience</a:t>
            </a:r>
          </a:p>
        </p:txBody>
      </p:sp>
      <p:cxnSp>
        <p:nvCxnSpPr>
          <p:cNvPr id="67" name="Straight Connector 66"/>
          <p:cNvCxnSpPr/>
          <p:nvPr/>
        </p:nvCxnSpPr>
        <p:spPr>
          <a:xfrm>
            <a:off x="2335905" y="2874575"/>
            <a:ext cx="0" cy="1642201"/>
          </a:xfrm>
          <a:prstGeom prst="line">
            <a:avLst/>
          </a:prstGeom>
          <a:ln w="3175">
            <a:solidFill>
              <a:schemeClr val="tx2"/>
            </a:solidFill>
          </a:ln>
          <a:effectLst/>
        </p:spPr>
        <p:style>
          <a:lnRef idx="2">
            <a:schemeClr val="accent1"/>
          </a:lnRef>
          <a:fillRef idx="0">
            <a:schemeClr val="accent1"/>
          </a:fillRef>
          <a:effectRef idx="1">
            <a:schemeClr val="accent1"/>
          </a:effectRef>
          <a:fontRef idx="minor">
            <a:schemeClr val="tx1"/>
          </a:fontRef>
        </p:style>
      </p:cxnSp>
      <p:pic>
        <p:nvPicPr>
          <p:cNvPr id="54" name="Picture 53"/>
          <p:cNvPicPr>
            <a:picLocks noChangeAspect="1"/>
          </p:cNvPicPr>
          <p:nvPr/>
        </p:nvPicPr>
        <p:blipFill>
          <a:blip r:embed="rId6"/>
          <a:stretch>
            <a:fillRect/>
          </a:stretch>
        </p:blipFill>
        <p:spPr>
          <a:xfrm>
            <a:off x="884266" y="2563835"/>
            <a:ext cx="969751" cy="969751"/>
          </a:xfrm>
          <a:prstGeom prst="rect">
            <a:avLst/>
          </a:prstGeom>
        </p:spPr>
      </p:pic>
      <p:pic>
        <p:nvPicPr>
          <p:cNvPr id="55" name="Picture 54"/>
          <p:cNvPicPr>
            <a:picLocks noChangeAspect="1"/>
          </p:cNvPicPr>
          <p:nvPr/>
        </p:nvPicPr>
        <p:blipFill>
          <a:blip r:embed="rId7"/>
          <a:stretch>
            <a:fillRect/>
          </a:stretch>
        </p:blipFill>
        <p:spPr>
          <a:xfrm>
            <a:off x="5066740" y="2547768"/>
            <a:ext cx="1003660" cy="1003660"/>
          </a:xfrm>
          <a:prstGeom prst="rect">
            <a:avLst/>
          </a:prstGeom>
        </p:spPr>
      </p:pic>
      <p:pic>
        <p:nvPicPr>
          <p:cNvPr id="56" name="Picture 55"/>
          <p:cNvPicPr>
            <a:picLocks noChangeAspect="1"/>
          </p:cNvPicPr>
          <p:nvPr/>
        </p:nvPicPr>
        <p:blipFill>
          <a:blip r:embed="rId8"/>
          <a:stretch>
            <a:fillRect/>
          </a:stretch>
        </p:blipFill>
        <p:spPr>
          <a:xfrm>
            <a:off x="7050689" y="2629599"/>
            <a:ext cx="843472" cy="843472"/>
          </a:xfrm>
          <a:prstGeom prst="rect">
            <a:avLst/>
          </a:prstGeom>
          <a:noFill/>
        </p:spPr>
      </p:pic>
    </p:spTree>
    <p:extLst>
      <p:ext uri="{BB962C8B-B14F-4D97-AF65-F5344CB8AC3E}">
        <p14:creationId xmlns:p14="http://schemas.microsoft.com/office/powerpoint/2010/main" val="282497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a:xfrm>
            <a:off x="0" y="4865688"/>
            <a:ext cx="603250" cy="274637"/>
          </a:xfrm>
        </p:spPr>
        <p:txBody>
          <a:bodyPr/>
          <a:lstStyle/>
          <a:p>
            <a:fld id="{95E3A436-1048-CA4E-9C3F-FCB70029503E}" type="slidenum">
              <a:rPr lang="en-US" smtClean="0"/>
              <a:pPr/>
              <a:t>33</a:t>
            </a:fld>
            <a:endParaRPr lang="en-US"/>
          </a:p>
        </p:txBody>
      </p:sp>
      <p:pic>
        <p:nvPicPr>
          <p:cNvPr id="6" name="Picture 5"/>
          <p:cNvPicPr>
            <a:picLocks noChangeAspect="1"/>
          </p:cNvPicPr>
          <p:nvPr/>
        </p:nvPicPr>
        <p:blipFill>
          <a:blip r:embed="rId3"/>
          <a:stretch>
            <a:fillRect/>
          </a:stretch>
        </p:blipFill>
        <p:spPr>
          <a:xfrm>
            <a:off x="5409981" y="1545239"/>
            <a:ext cx="1184815" cy="1184815"/>
          </a:xfrm>
          <a:prstGeom prst="rect">
            <a:avLst/>
          </a:prstGeom>
        </p:spPr>
      </p:pic>
      <p:sp>
        <p:nvSpPr>
          <p:cNvPr id="47" name="TextBox 46"/>
          <p:cNvSpPr txBox="1"/>
          <p:nvPr/>
        </p:nvSpPr>
        <p:spPr>
          <a:xfrm>
            <a:off x="4305708" y="2820421"/>
            <a:ext cx="3393360" cy="1077218"/>
          </a:xfrm>
          <a:prstGeom prst="rect">
            <a:avLst/>
          </a:prstGeom>
          <a:noFill/>
        </p:spPr>
        <p:txBody>
          <a:bodyPr wrap="square" rtlCol="0">
            <a:spAutoFit/>
          </a:bodyPr>
          <a:lstStyle/>
          <a:p>
            <a:pPr algn="ctr"/>
            <a:r>
              <a:rPr lang="en-US" sz="3200" b="1" dirty="0">
                <a:solidFill>
                  <a:schemeClr val="bg2"/>
                </a:solidFill>
                <a:latin typeface="Raleway" panose="020B0003030101060003" pitchFamily="34" charset="0"/>
              </a:rPr>
              <a:t>HOW CAN </a:t>
            </a:r>
          </a:p>
          <a:p>
            <a:pPr algn="ctr"/>
            <a:r>
              <a:rPr lang="en-US" sz="3200" b="1" dirty="0">
                <a:solidFill>
                  <a:schemeClr val="bg2"/>
                </a:solidFill>
                <a:latin typeface="Raleway" panose="020B0003030101060003" pitchFamily="34" charset="0"/>
              </a:rPr>
              <a:t>WE HELP YOU?</a:t>
            </a:r>
          </a:p>
        </p:txBody>
      </p:sp>
    </p:spTree>
    <p:extLst>
      <p:ext uri="{BB962C8B-B14F-4D97-AF65-F5344CB8AC3E}">
        <p14:creationId xmlns:p14="http://schemas.microsoft.com/office/powerpoint/2010/main" val="2116407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
          </p:nvPr>
        </p:nvSpPr>
        <p:spPr/>
        <p:txBody>
          <a:bodyPr/>
          <a:lstStyle/>
          <a:p>
            <a:fld id="{95E3A436-1048-CA4E-9C3F-FCB70029503E}" type="slidenum">
              <a:rPr lang="en-US" smtClean="0"/>
              <a:pPr/>
              <a:t>34</a:t>
            </a:fld>
            <a:endParaRPr lang="en-US"/>
          </a:p>
        </p:txBody>
      </p:sp>
    </p:spTree>
    <p:extLst>
      <p:ext uri="{BB962C8B-B14F-4D97-AF65-F5344CB8AC3E}">
        <p14:creationId xmlns:p14="http://schemas.microsoft.com/office/powerpoint/2010/main" val="11353617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Node-red Edge Analytics</a:t>
            </a:r>
          </a:p>
        </p:txBody>
      </p:sp>
      <p:sp>
        <p:nvSpPr>
          <p:cNvPr id="5" name="Slide Number Placeholder 4"/>
          <p:cNvSpPr>
            <a:spLocks noGrp="1"/>
          </p:cNvSpPr>
          <p:nvPr>
            <p:ph type="sldNum" sz="quarter" idx="4"/>
          </p:nvPr>
        </p:nvSpPr>
        <p:spPr/>
        <p:txBody>
          <a:bodyPr/>
          <a:lstStyle/>
          <a:p>
            <a:fld id="{95E3A436-1048-CA4E-9C3F-FCB70029503E}" type="slidenum">
              <a:rPr lang="en-US" smtClean="0"/>
              <a:pPr/>
              <a:t>35</a:t>
            </a:fld>
            <a:endParaRPr lang="en-US"/>
          </a:p>
        </p:txBody>
      </p:sp>
      <p:pic>
        <p:nvPicPr>
          <p:cNvPr id="6" name="Picture 5"/>
          <p:cNvPicPr>
            <a:picLocks noChangeAspect="1"/>
          </p:cNvPicPr>
          <p:nvPr/>
        </p:nvPicPr>
        <p:blipFill>
          <a:blip r:embed="rId2">
            <a:clrChange>
              <a:clrFrom>
                <a:srgbClr val="FFFFFF"/>
              </a:clrFrom>
              <a:clrTo>
                <a:srgbClr val="FFFFFF">
                  <a:alpha val="0"/>
                </a:srgbClr>
              </a:clrTo>
            </a:clrChange>
          </a:blip>
          <a:stretch>
            <a:fillRect/>
          </a:stretch>
        </p:blipFill>
        <p:spPr>
          <a:xfrm>
            <a:off x="93855" y="809467"/>
            <a:ext cx="3438213" cy="2091654"/>
          </a:xfrm>
          <a:prstGeom prst="rect">
            <a:avLst/>
          </a:prstGeom>
          <a:ln w="28575">
            <a:solidFill>
              <a:srgbClr val="C00000"/>
            </a:solidFill>
          </a:ln>
        </p:spPr>
      </p:pic>
      <p:pic>
        <p:nvPicPr>
          <p:cNvPr id="7" name="Picture 6"/>
          <p:cNvPicPr>
            <a:picLocks noChangeAspect="1"/>
          </p:cNvPicPr>
          <p:nvPr/>
        </p:nvPicPr>
        <p:blipFill rotWithShape="1">
          <a:blip r:embed="rId3">
            <a:clrChange>
              <a:clrFrom>
                <a:srgbClr val="FFFFFF"/>
              </a:clrFrom>
              <a:clrTo>
                <a:srgbClr val="FFFFFF">
                  <a:alpha val="0"/>
                </a:srgbClr>
              </a:clrTo>
            </a:clrChange>
          </a:blip>
          <a:srcRect l="1041" r="-1"/>
          <a:stretch/>
        </p:blipFill>
        <p:spPr>
          <a:xfrm>
            <a:off x="3567660" y="345297"/>
            <a:ext cx="5525802" cy="2563320"/>
          </a:xfrm>
          <a:prstGeom prst="rect">
            <a:avLst/>
          </a:prstGeom>
          <a:ln w="28575">
            <a:solidFill>
              <a:srgbClr val="C00000"/>
            </a:solidFill>
          </a:ln>
        </p:spPr>
      </p:pic>
      <p:pic>
        <p:nvPicPr>
          <p:cNvPr id="8" name="Picture 7"/>
          <p:cNvPicPr>
            <a:picLocks noChangeAspect="1"/>
          </p:cNvPicPr>
          <p:nvPr/>
        </p:nvPicPr>
        <p:blipFill>
          <a:blip r:embed="rId4"/>
          <a:stretch>
            <a:fillRect/>
          </a:stretch>
        </p:blipFill>
        <p:spPr>
          <a:xfrm>
            <a:off x="2958692" y="2931102"/>
            <a:ext cx="4264702" cy="2159281"/>
          </a:xfrm>
          <a:prstGeom prst="rect">
            <a:avLst/>
          </a:prstGeom>
        </p:spPr>
      </p:pic>
      <p:sp>
        <p:nvSpPr>
          <p:cNvPr id="9" name="TextBox 8"/>
          <p:cNvSpPr txBox="1"/>
          <p:nvPr/>
        </p:nvSpPr>
        <p:spPr>
          <a:xfrm>
            <a:off x="3603270" y="2431961"/>
            <a:ext cx="1821434" cy="461665"/>
          </a:xfrm>
          <a:prstGeom prst="rect">
            <a:avLst/>
          </a:prstGeom>
          <a:solidFill>
            <a:srgbClr val="FFFFFF">
              <a:alpha val="85882"/>
            </a:srgbClr>
          </a:solidFill>
        </p:spPr>
        <p:txBody>
          <a:bodyPr wrap="square" rtlCol="0">
            <a:spAutoFit/>
          </a:bodyPr>
          <a:lstStyle/>
          <a:p>
            <a:pPr algn="ctr"/>
            <a:r>
              <a:rPr lang="en-US" sz="2400" dirty="0" err="1">
                <a:solidFill>
                  <a:schemeClr val="tx1"/>
                </a:solidFill>
                <a:latin typeface="Raleway"/>
                <a:cs typeface="Raleway"/>
              </a:rPr>
              <a:t>IoT</a:t>
            </a:r>
            <a:r>
              <a:rPr lang="en-US" sz="2400" dirty="0">
                <a:solidFill>
                  <a:schemeClr val="tx1"/>
                </a:solidFill>
                <a:latin typeface="Raleway"/>
                <a:cs typeface="Raleway"/>
              </a:rPr>
              <a:t> Hub</a:t>
            </a:r>
          </a:p>
        </p:txBody>
      </p:sp>
      <p:sp>
        <p:nvSpPr>
          <p:cNvPr id="10" name="TextBox 9"/>
          <p:cNvSpPr txBox="1"/>
          <p:nvPr/>
        </p:nvSpPr>
        <p:spPr>
          <a:xfrm>
            <a:off x="229325" y="2436031"/>
            <a:ext cx="1217226" cy="461665"/>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Device</a:t>
            </a:r>
          </a:p>
        </p:txBody>
      </p:sp>
      <p:sp>
        <p:nvSpPr>
          <p:cNvPr id="11" name="TextBox 10"/>
          <p:cNvSpPr txBox="1"/>
          <p:nvPr/>
        </p:nvSpPr>
        <p:spPr>
          <a:xfrm>
            <a:off x="7223394" y="3779909"/>
            <a:ext cx="1821434" cy="461665"/>
          </a:xfrm>
          <a:prstGeom prst="rect">
            <a:avLst/>
          </a:prstGeom>
          <a:solidFill>
            <a:srgbClr val="FFFFFF">
              <a:alpha val="85882"/>
            </a:srgbClr>
          </a:solidFill>
        </p:spPr>
        <p:txBody>
          <a:bodyPr wrap="square" rtlCol="0">
            <a:spAutoFit/>
          </a:bodyPr>
          <a:lstStyle/>
          <a:p>
            <a:pPr algn="ctr"/>
            <a:r>
              <a:rPr lang="en-US" sz="2400" dirty="0">
                <a:solidFill>
                  <a:schemeClr val="tx1"/>
                </a:solidFill>
                <a:latin typeface="Raleway"/>
                <a:cs typeface="Raleway"/>
              </a:rPr>
              <a:t>Dashboard</a:t>
            </a:r>
          </a:p>
        </p:txBody>
      </p:sp>
    </p:spTree>
    <p:extLst>
      <p:ext uri="{BB962C8B-B14F-4D97-AF65-F5344CB8AC3E}">
        <p14:creationId xmlns:p14="http://schemas.microsoft.com/office/powerpoint/2010/main" val="39680141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HCL Global </a:t>
            </a:r>
            <a:r>
              <a:rPr lang="en-US" dirty="0" err="1"/>
              <a:t>I</a:t>
            </a:r>
            <a:r>
              <a:rPr lang="en-US" cap="none" dirty="0" err="1"/>
              <a:t>o</a:t>
            </a:r>
            <a:r>
              <a:rPr lang="en-US" dirty="0" err="1"/>
              <a:t>T</a:t>
            </a:r>
            <a:r>
              <a:rPr lang="en-US" dirty="0"/>
              <a:t> Report 2017</a:t>
            </a:r>
          </a:p>
        </p:txBody>
      </p:sp>
      <p:sp>
        <p:nvSpPr>
          <p:cNvPr id="4" name="Slide Number Placeholder 3"/>
          <p:cNvSpPr>
            <a:spLocks noGrp="1"/>
          </p:cNvSpPr>
          <p:nvPr>
            <p:ph type="sldNum" sz="quarter" idx="4"/>
          </p:nvPr>
        </p:nvSpPr>
        <p:spPr/>
        <p:txBody>
          <a:bodyPr/>
          <a:lstStyle/>
          <a:p>
            <a:fld id="{95E3A436-1048-CA4E-9C3F-FCB70029503E}" type="slidenum">
              <a:rPr lang="en-US" smtClean="0"/>
              <a:pPr/>
              <a:t>4</a:t>
            </a:fld>
            <a:endParaRPr lang="en-US"/>
          </a:p>
        </p:txBody>
      </p:sp>
      <p:grpSp>
        <p:nvGrpSpPr>
          <p:cNvPr id="9" name="Group 8"/>
          <p:cNvGrpSpPr/>
          <p:nvPr/>
        </p:nvGrpSpPr>
        <p:grpSpPr>
          <a:xfrm>
            <a:off x="237961" y="1740823"/>
            <a:ext cx="7707718" cy="3262717"/>
            <a:chOff x="237961" y="1740823"/>
            <a:chExt cx="7707718" cy="3262717"/>
          </a:xfrm>
        </p:grpSpPr>
        <p:pic>
          <p:nvPicPr>
            <p:cNvPr id="7" name="Picture 6"/>
            <p:cNvPicPr>
              <a:picLocks noChangeAspect="1"/>
            </p:cNvPicPr>
            <p:nvPr/>
          </p:nvPicPr>
          <p:blipFill rotWithShape="1">
            <a:blip r:embed="rId2"/>
            <a:srcRect l="7694" r="5466" b="14786"/>
            <a:stretch/>
          </p:blipFill>
          <p:spPr>
            <a:xfrm>
              <a:off x="311213" y="1740823"/>
              <a:ext cx="7634466" cy="3214267"/>
            </a:xfrm>
            <a:prstGeom prst="rect">
              <a:avLst/>
            </a:prstGeom>
          </p:spPr>
        </p:pic>
        <p:sp>
          <p:nvSpPr>
            <p:cNvPr id="6" name="Rectangle 5"/>
            <p:cNvSpPr/>
            <p:nvPr/>
          </p:nvSpPr>
          <p:spPr>
            <a:xfrm>
              <a:off x="237961" y="4741930"/>
              <a:ext cx="2351926" cy="261610"/>
            </a:xfrm>
            <a:prstGeom prst="rect">
              <a:avLst/>
            </a:prstGeom>
          </p:spPr>
          <p:txBody>
            <a:bodyPr wrap="none">
              <a:spAutoFit/>
            </a:bodyPr>
            <a:lstStyle/>
            <a:p>
              <a:r>
                <a:rPr lang="en-US" sz="1100" dirty="0"/>
                <a:t>https://www.hcltech.com/iot-survey</a:t>
              </a:r>
            </a:p>
          </p:txBody>
        </p:sp>
      </p:grpSp>
      <p:sp>
        <p:nvSpPr>
          <p:cNvPr id="8" name="Text Placeholder 2"/>
          <p:cNvSpPr>
            <a:spLocks noGrp="1"/>
          </p:cNvSpPr>
          <p:nvPr>
            <p:ph type="body" sz="quarter" idx="10"/>
          </p:nvPr>
        </p:nvSpPr>
        <p:spPr>
          <a:xfrm>
            <a:off x="229325" y="884375"/>
            <a:ext cx="8319541" cy="732156"/>
          </a:xfrm>
        </p:spPr>
        <p:txBody>
          <a:bodyPr/>
          <a:lstStyle/>
          <a:p>
            <a:pPr marL="0" indent="0">
              <a:buNone/>
            </a:pPr>
            <a:r>
              <a:rPr lang="en-US" i="1" dirty="0"/>
              <a:t>“What benefits would you expect your organization to see if it were able to increase its utilization of </a:t>
            </a:r>
            <a:r>
              <a:rPr lang="en-US" i="1" dirty="0" err="1"/>
              <a:t>IoT</a:t>
            </a:r>
            <a:r>
              <a:rPr lang="en-US" i="1" dirty="0"/>
              <a:t>?”</a:t>
            </a:r>
          </a:p>
        </p:txBody>
      </p:sp>
    </p:spTree>
    <p:extLst>
      <p:ext uri="{BB962C8B-B14F-4D97-AF65-F5344CB8AC3E}">
        <p14:creationId xmlns:p14="http://schemas.microsoft.com/office/powerpoint/2010/main" val="214032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of </a:t>
            </a:r>
            <a:r>
              <a:rPr lang="en-US" dirty="0" err="1"/>
              <a:t>I</a:t>
            </a:r>
            <a:r>
              <a:rPr lang="en-US" cap="none" dirty="0" err="1"/>
              <a:t>o</a:t>
            </a:r>
            <a:r>
              <a:rPr lang="en-US" dirty="0" err="1"/>
              <a:t>T</a:t>
            </a:r>
            <a:r>
              <a:rPr lang="en-US" dirty="0"/>
              <a:t>?</a:t>
            </a:r>
          </a:p>
        </p:txBody>
      </p:sp>
      <p:sp>
        <p:nvSpPr>
          <p:cNvPr id="5" name="Slide Number Placeholder 4"/>
          <p:cNvSpPr>
            <a:spLocks noGrp="1"/>
          </p:cNvSpPr>
          <p:nvPr>
            <p:ph type="sldNum" sz="quarter" idx="4"/>
          </p:nvPr>
        </p:nvSpPr>
        <p:spPr/>
        <p:txBody>
          <a:bodyPr/>
          <a:lstStyle/>
          <a:p>
            <a:fld id="{95E3A436-1048-CA4E-9C3F-FCB70029503E}" type="slidenum">
              <a:rPr lang="en-US" smtClean="0"/>
              <a:pPr/>
              <a:t>5</a:t>
            </a:fld>
            <a:endParaRPr lang="en-US"/>
          </a:p>
        </p:txBody>
      </p:sp>
      <p:pic>
        <p:nvPicPr>
          <p:cNvPr id="2050" name="Picture 2" descr="http://files.linuxgizmos.com/nest-thermostat-app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409" y="1126335"/>
            <a:ext cx="2975079" cy="328580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27904" y="4423739"/>
            <a:ext cx="3436797" cy="215444"/>
          </a:xfrm>
          <a:prstGeom prst="rect">
            <a:avLst/>
          </a:prstGeom>
        </p:spPr>
        <p:txBody>
          <a:bodyPr wrap="square">
            <a:spAutoFit/>
          </a:bodyPr>
          <a:lstStyle/>
          <a:p>
            <a:r>
              <a:rPr lang="en-US" sz="800" dirty="0"/>
              <a:t>http://linuxgizmos.com/google-acquires-nest-gains-linux-based-iot-tech/</a:t>
            </a:r>
          </a:p>
        </p:txBody>
      </p:sp>
      <p:pic>
        <p:nvPicPr>
          <p:cNvPr id="2052" name="Picture 4" descr="Smart Light Bul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9476" y="1425010"/>
            <a:ext cx="3644482" cy="26361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841480" y="4423739"/>
            <a:ext cx="3642953" cy="215444"/>
          </a:xfrm>
          <a:prstGeom prst="rect">
            <a:avLst/>
          </a:prstGeom>
        </p:spPr>
        <p:txBody>
          <a:bodyPr wrap="square">
            <a:spAutoFit/>
          </a:bodyPr>
          <a:lstStyle/>
          <a:p>
            <a:r>
              <a:rPr lang="en-US" sz="800" dirty="0"/>
              <a:t>http://dulitha.me/iot/2014/06/03/internet-of-things-and-device-management/</a:t>
            </a:r>
          </a:p>
        </p:txBody>
      </p:sp>
    </p:spTree>
    <p:extLst>
      <p:ext uri="{BB962C8B-B14F-4D97-AF65-F5344CB8AC3E}">
        <p14:creationId xmlns:p14="http://schemas.microsoft.com/office/powerpoint/2010/main" val="26283070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Future of </a:t>
            </a:r>
            <a:r>
              <a:rPr lang="en-US" dirty="0" err="1"/>
              <a:t>I</a:t>
            </a:r>
            <a:r>
              <a:rPr lang="en-US" cap="none" dirty="0" err="1"/>
              <a:t>o</a:t>
            </a:r>
            <a:r>
              <a:rPr lang="en-US" dirty="0" err="1"/>
              <a:t>T</a:t>
            </a:r>
            <a:endParaRPr lang="en-US" dirty="0"/>
          </a:p>
        </p:txBody>
      </p:sp>
      <p:sp>
        <p:nvSpPr>
          <p:cNvPr id="5" name="Slide Number Placeholder 4"/>
          <p:cNvSpPr>
            <a:spLocks noGrp="1"/>
          </p:cNvSpPr>
          <p:nvPr>
            <p:ph type="sldNum" sz="quarter" idx="4"/>
          </p:nvPr>
        </p:nvSpPr>
        <p:spPr/>
        <p:txBody>
          <a:bodyPr/>
          <a:lstStyle/>
          <a:p>
            <a:fld id="{95E3A436-1048-CA4E-9C3F-FCB70029503E}" type="slidenum">
              <a:rPr lang="en-US" smtClean="0"/>
              <a:pPr/>
              <a:t>6</a:t>
            </a:fld>
            <a:endParaRPr lang="en-US"/>
          </a:p>
        </p:txBody>
      </p:sp>
      <p:pic>
        <p:nvPicPr>
          <p:cNvPr id="1026" name="Picture 2" descr="Hitachi S-4100 field emission Scanning Electron Microsco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561" y="2018693"/>
            <a:ext cx="5088172" cy="28578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726561" y="4977636"/>
            <a:ext cx="2585964" cy="215444"/>
          </a:xfrm>
          <a:prstGeom prst="rect">
            <a:avLst/>
          </a:prstGeom>
        </p:spPr>
        <p:txBody>
          <a:bodyPr wrap="none">
            <a:spAutoFit/>
          </a:bodyPr>
          <a:lstStyle/>
          <a:p>
            <a:r>
              <a:rPr lang="en-US" sz="800" dirty="0"/>
              <a:t>https://sgil.ba.ars.usda.gov/snowsite/4100/4100.html</a:t>
            </a:r>
          </a:p>
        </p:txBody>
      </p:sp>
      <p:pic>
        <p:nvPicPr>
          <p:cNvPr id="1028" name="Picture 4" descr="http://pop.h-cdn.co/assets/16/12/1600x1199/gallery-1458934333-crt-amusemen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47" y="643864"/>
            <a:ext cx="3151801" cy="236166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264394" y="3005528"/>
            <a:ext cx="2516283" cy="338554"/>
          </a:xfrm>
          <a:prstGeom prst="rect">
            <a:avLst/>
          </a:prstGeom>
        </p:spPr>
        <p:txBody>
          <a:bodyPr wrap="square">
            <a:spAutoFit/>
          </a:bodyPr>
          <a:lstStyle/>
          <a:p>
            <a:r>
              <a:rPr lang="en-US" sz="800" dirty="0"/>
              <a:t>http://www.popularmechanics.com/culture/gaming/</a:t>
            </a:r>
          </a:p>
          <a:p>
            <a:r>
              <a:rPr lang="en-US" sz="800" dirty="0"/>
              <a:t>a20129/the-very-first-video-game/</a:t>
            </a:r>
          </a:p>
        </p:txBody>
      </p:sp>
      <p:grpSp>
        <p:nvGrpSpPr>
          <p:cNvPr id="10" name="Group 9"/>
          <p:cNvGrpSpPr/>
          <p:nvPr/>
        </p:nvGrpSpPr>
        <p:grpSpPr>
          <a:xfrm>
            <a:off x="3549169" y="548655"/>
            <a:ext cx="5120866" cy="1435199"/>
            <a:chOff x="3549169" y="548655"/>
            <a:chExt cx="5120866" cy="1435199"/>
          </a:xfrm>
        </p:grpSpPr>
        <p:sp>
          <p:nvSpPr>
            <p:cNvPr id="12" name="Shape 403"/>
            <p:cNvSpPr/>
            <p:nvPr/>
          </p:nvSpPr>
          <p:spPr>
            <a:xfrm rot="5400000">
              <a:off x="5362912" y="-1265086"/>
              <a:ext cx="1435199" cy="5062682"/>
            </a:xfrm>
            <a:prstGeom prst="roundRect">
              <a:avLst/>
            </a:prstGeom>
            <a:solidFill>
              <a:schemeClr val="accent2"/>
            </a:solidFill>
            <a:ln>
              <a:noFill/>
            </a:ln>
          </p:spPr>
          <p:txBody>
            <a:bodyPr lIns="91425" tIns="0" rIns="0" bIns="0" anchor="ctr" anchorCtr="0">
              <a:noAutofit/>
            </a:bodyPr>
            <a:lstStyle/>
            <a:p>
              <a:pPr marL="0" marR="0" lvl="0" indent="0" algn="ctr" rtl="0">
                <a:lnSpc>
                  <a:spcPct val="100000"/>
                </a:lnSpc>
                <a:spcBef>
                  <a:spcPts val="0"/>
                </a:spcBef>
                <a:spcAft>
                  <a:spcPts val="0"/>
                </a:spcAft>
                <a:buClr>
                  <a:srgbClr val="000000"/>
                </a:buClr>
                <a:buFont typeface="Arial"/>
                <a:buNone/>
              </a:pPr>
              <a:endParaRPr sz="900" b="1" i="0" u="none" strike="noStrike" cap="none" baseline="0">
                <a:solidFill>
                  <a:srgbClr val="FFFFFF"/>
                </a:solidFill>
                <a:latin typeface="Helvetica Neue"/>
                <a:ea typeface="Helvetica Neue"/>
                <a:cs typeface="Helvetica Neue"/>
                <a:sym typeface="Helvetica Neue"/>
              </a:endParaRPr>
            </a:p>
          </p:txBody>
        </p:sp>
        <p:sp>
          <p:nvSpPr>
            <p:cNvPr id="9" name="Rectangle 8"/>
            <p:cNvSpPr/>
            <p:nvPr/>
          </p:nvSpPr>
          <p:spPr>
            <a:xfrm>
              <a:off x="3549169" y="727646"/>
              <a:ext cx="5120866" cy="1077218"/>
            </a:xfrm>
            <a:prstGeom prst="rect">
              <a:avLst/>
            </a:prstGeom>
          </p:spPr>
          <p:txBody>
            <a:bodyPr wrap="square">
              <a:spAutoFit/>
            </a:bodyPr>
            <a:lstStyle/>
            <a:p>
              <a:pPr marL="342900" indent="-342900">
                <a:buFont typeface="+mj-lt"/>
                <a:buAutoNum type="arabicPeriod"/>
              </a:pPr>
              <a:r>
                <a:rPr lang="en-US" sz="1600" dirty="0">
                  <a:solidFill>
                    <a:schemeClr val="bg1"/>
                  </a:solidFill>
                  <a:latin typeface="Gotham-Light"/>
                </a:rPr>
                <a:t>Increased organizational efficiency</a:t>
              </a:r>
            </a:p>
            <a:p>
              <a:pPr marL="342900" indent="-342900">
                <a:buFont typeface="+mj-lt"/>
                <a:buAutoNum type="arabicPeriod"/>
              </a:pPr>
              <a:r>
                <a:rPr lang="en-US" sz="1600" dirty="0">
                  <a:solidFill>
                    <a:schemeClr val="bg1"/>
                  </a:solidFill>
                  <a:latin typeface="Gotham-Light"/>
                </a:rPr>
                <a:t>Improved use of data to drive insights</a:t>
              </a:r>
            </a:p>
            <a:p>
              <a:pPr marL="342900" indent="-342900">
                <a:buFont typeface="+mj-lt"/>
                <a:buAutoNum type="arabicPeriod"/>
              </a:pPr>
              <a:r>
                <a:rPr lang="en-US" sz="1600" dirty="0">
                  <a:solidFill>
                    <a:schemeClr val="bg1"/>
                  </a:solidFill>
                  <a:latin typeface="Gotham-Light"/>
                </a:rPr>
                <a:t>Opportunities to move up and down the value chain</a:t>
              </a:r>
            </a:p>
            <a:p>
              <a:pPr marL="342900" indent="-342900">
                <a:buFont typeface="+mj-lt"/>
                <a:buAutoNum type="arabicPeriod"/>
              </a:pPr>
              <a:r>
                <a:rPr lang="en-US" sz="1600" dirty="0">
                  <a:solidFill>
                    <a:schemeClr val="bg1"/>
                  </a:solidFill>
                  <a:latin typeface="Gotham-Light"/>
                </a:rPr>
                <a:t>Better communication between business departments</a:t>
              </a:r>
              <a:endParaRPr lang="en-US" sz="3600" dirty="0">
                <a:solidFill>
                  <a:schemeClr val="bg1"/>
                </a:solidFill>
              </a:endParaRPr>
            </a:p>
          </p:txBody>
        </p:sp>
      </p:grpSp>
      <p:grpSp>
        <p:nvGrpSpPr>
          <p:cNvPr id="13" name="Group 12"/>
          <p:cNvGrpSpPr/>
          <p:nvPr/>
        </p:nvGrpSpPr>
        <p:grpSpPr>
          <a:xfrm>
            <a:off x="876665" y="1279309"/>
            <a:ext cx="6453571" cy="2720655"/>
            <a:chOff x="876665" y="1279309"/>
            <a:chExt cx="6453571" cy="2720655"/>
          </a:xfrm>
        </p:grpSpPr>
        <p:sp>
          <p:nvSpPr>
            <p:cNvPr id="11" name="Rectangle 10"/>
            <p:cNvSpPr/>
            <p:nvPr/>
          </p:nvSpPr>
          <p:spPr>
            <a:xfrm>
              <a:off x="876665" y="1726305"/>
              <a:ext cx="1334871"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rgbClr val="C00000"/>
                  </a:solidFill>
                  <a:effectLst>
                    <a:outerShdw blurRad="12700" dist="38100" dir="2700000" algn="tl" rotWithShape="0">
                      <a:schemeClr val="accent1">
                        <a:lumMod val="75000"/>
                      </a:schemeClr>
                    </a:outerShdw>
                  </a:effectLst>
                </a:rPr>
                <a:t>DATA</a:t>
              </a:r>
            </a:p>
          </p:txBody>
        </p:sp>
        <p:sp>
          <p:nvSpPr>
            <p:cNvPr id="14" name="Arrow: Right 13"/>
            <p:cNvSpPr/>
            <p:nvPr/>
          </p:nvSpPr>
          <p:spPr>
            <a:xfrm rot="20062675">
              <a:off x="1910487" y="1279309"/>
              <a:ext cx="1645662" cy="652072"/>
            </a:xfrm>
            <a:custGeom>
              <a:avLst/>
              <a:gdLst>
                <a:gd name="connsiteX0" fmla="*/ 0 w 995932"/>
                <a:gd name="connsiteY0" fmla="*/ 163018 h 652072"/>
                <a:gd name="connsiteX1" fmla="*/ 669896 w 995932"/>
                <a:gd name="connsiteY1" fmla="*/ 163018 h 652072"/>
                <a:gd name="connsiteX2" fmla="*/ 669896 w 995932"/>
                <a:gd name="connsiteY2" fmla="*/ 0 h 652072"/>
                <a:gd name="connsiteX3" fmla="*/ 995932 w 995932"/>
                <a:gd name="connsiteY3" fmla="*/ 326036 h 652072"/>
                <a:gd name="connsiteX4" fmla="*/ 669896 w 995932"/>
                <a:gd name="connsiteY4" fmla="*/ 652072 h 652072"/>
                <a:gd name="connsiteX5" fmla="*/ 669896 w 995932"/>
                <a:gd name="connsiteY5" fmla="*/ 489054 h 652072"/>
                <a:gd name="connsiteX6" fmla="*/ 0 w 995932"/>
                <a:gd name="connsiteY6" fmla="*/ 489054 h 652072"/>
                <a:gd name="connsiteX7" fmla="*/ 0 w 995932"/>
                <a:gd name="connsiteY7" fmla="*/ 163018 h 652072"/>
                <a:gd name="connsiteX0" fmla="*/ 0 w 1061047"/>
                <a:gd name="connsiteY0" fmla="*/ 308068 h 652072"/>
                <a:gd name="connsiteX1" fmla="*/ 735011 w 1061047"/>
                <a:gd name="connsiteY1" fmla="*/ 163018 h 652072"/>
                <a:gd name="connsiteX2" fmla="*/ 735011 w 1061047"/>
                <a:gd name="connsiteY2" fmla="*/ 0 h 652072"/>
                <a:gd name="connsiteX3" fmla="*/ 1061047 w 1061047"/>
                <a:gd name="connsiteY3" fmla="*/ 326036 h 652072"/>
                <a:gd name="connsiteX4" fmla="*/ 735011 w 1061047"/>
                <a:gd name="connsiteY4" fmla="*/ 652072 h 652072"/>
                <a:gd name="connsiteX5" fmla="*/ 735011 w 1061047"/>
                <a:gd name="connsiteY5" fmla="*/ 489054 h 652072"/>
                <a:gd name="connsiteX6" fmla="*/ 65115 w 1061047"/>
                <a:gd name="connsiteY6" fmla="*/ 489054 h 652072"/>
                <a:gd name="connsiteX7" fmla="*/ 0 w 1061047"/>
                <a:gd name="connsiteY7" fmla="*/ 308068 h 652072"/>
                <a:gd name="connsiteX0" fmla="*/ 0 w 1061047"/>
                <a:gd name="connsiteY0" fmla="*/ 308068 h 652072"/>
                <a:gd name="connsiteX1" fmla="*/ 735011 w 1061047"/>
                <a:gd name="connsiteY1" fmla="*/ 163018 h 652072"/>
                <a:gd name="connsiteX2" fmla="*/ 735011 w 1061047"/>
                <a:gd name="connsiteY2" fmla="*/ 0 h 652072"/>
                <a:gd name="connsiteX3" fmla="*/ 1061047 w 1061047"/>
                <a:gd name="connsiteY3" fmla="*/ 326036 h 652072"/>
                <a:gd name="connsiteX4" fmla="*/ 735011 w 1061047"/>
                <a:gd name="connsiteY4" fmla="*/ 652072 h 652072"/>
                <a:gd name="connsiteX5" fmla="*/ 735011 w 1061047"/>
                <a:gd name="connsiteY5" fmla="*/ 489054 h 652072"/>
                <a:gd name="connsiteX6" fmla="*/ 19466 w 1061047"/>
                <a:gd name="connsiteY6" fmla="*/ 406982 h 652072"/>
                <a:gd name="connsiteX7" fmla="*/ 0 w 1061047"/>
                <a:gd name="connsiteY7" fmla="*/ 308068 h 65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1047" h="652072">
                  <a:moveTo>
                    <a:pt x="0" y="308068"/>
                  </a:moveTo>
                  <a:lnTo>
                    <a:pt x="735011" y="163018"/>
                  </a:lnTo>
                  <a:lnTo>
                    <a:pt x="735011" y="0"/>
                  </a:lnTo>
                  <a:lnTo>
                    <a:pt x="1061047" y="326036"/>
                  </a:lnTo>
                  <a:lnTo>
                    <a:pt x="735011" y="652072"/>
                  </a:lnTo>
                  <a:lnTo>
                    <a:pt x="735011" y="489054"/>
                  </a:lnTo>
                  <a:lnTo>
                    <a:pt x="19466" y="406982"/>
                  </a:lnTo>
                  <a:lnTo>
                    <a:pt x="0" y="308068"/>
                  </a:lnTo>
                  <a:close/>
                </a:path>
              </a:pathLst>
            </a:custGeom>
            <a:gradFill flip="none" rotWithShape="0">
              <a:gsLst>
                <a:gs pos="11000">
                  <a:schemeClr val="accent1"/>
                </a:gs>
                <a:gs pos="84000">
                  <a:schemeClr val="bg1"/>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95365" y="3415189"/>
              <a:ext cx="1334871" cy="584775"/>
            </a:xfrm>
            <a:prstGeom prst="rect">
              <a:avLst/>
            </a:prstGeom>
            <a:noFill/>
          </p:spPr>
          <p:txBody>
            <a:bodyPr wrap="square" lIns="91440" tIns="45720" rIns="91440" bIns="45720">
              <a:spAutoFit/>
            </a:bodyPr>
            <a:lstStyle/>
            <a:p>
              <a:pPr algn="ctr"/>
              <a:r>
                <a:rPr lang="en-US" sz="3200" b="1" dirty="0">
                  <a:ln w="9525">
                    <a:solidFill>
                      <a:schemeClr val="bg1"/>
                    </a:solidFill>
                    <a:prstDash val="solid"/>
                  </a:ln>
                  <a:solidFill>
                    <a:srgbClr val="C00000"/>
                  </a:solidFill>
                  <a:effectLst>
                    <a:outerShdw blurRad="12700" dist="38100" dir="2700000" algn="tl" rotWithShape="0">
                      <a:schemeClr val="accent1">
                        <a:lumMod val="75000"/>
                      </a:schemeClr>
                    </a:outerShdw>
                  </a:effectLst>
                </a:rPr>
                <a:t>DATA</a:t>
              </a:r>
            </a:p>
          </p:txBody>
        </p:sp>
        <p:sp>
          <p:nvSpPr>
            <p:cNvPr id="18" name="Arrow: Right 13"/>
            <p:cNvSpPr/>
            <p:nvPr/>
          </p:nvSpPr>
          <p:spPr>
            <a:xfrm rot="14995884">
              <a:off x="5054644" y="2498058"/>
              <a:ext cx="1648359" cy="652072"/>
            </a:xfrm>
            <a:custGeom>
              <a:avLst/>
              <a:gdLst>
                <a:gd name="connsiteX0" fmla="*/ 0 w 995932"/>
                <a:gd name="connsiteY0" fmla="*/ 163018 h 652072"/>
                <a:gd name="connsiteX1" fmla="*/ 669896 w 995932"/>
                <a:gd name="connsiteY1" fmla="*/ 163018 h 652072"/>
                <a:gd name="connsiteX2" fmla="*/ 669896 w 995932"/>
                <a:gd name="connsiteY2" fmla="*/ 0 h 652072"/>
                <a:gd name="connsiteX3" fmla="*/ 995932 w 995932"/>
                <a:gd name="connsiteY3" fmla="*/ 326036 h 652072"/>
                <a:gd name="connsiteX4" fmla="*/ 669896 w 995932"/>
                <a:gd name="connsiteY4" fmla="*/ 652072 h 652072"/>
                <a:gd name="connsiteX5" fmla="*/ 669896 w 995932"/>
                <a:gd name="connsiteY5" fmla="*/ 489054 h 652072"/>
                <a:gd name="connsiteX6" fmla="*/ 0 w 995932"/>
                <a:gd name="connsiteY6" fmla="*/ 489054 h 652072"/>
                <a:gd name="connsiteX7" fmla="*/ 0 w 995932"/>
                <a:gd name="connsiteY7" fmla="*/ 163018 h 652072"/>
                <a:gd name="connsiteX0" fmla="*/ 0 w 1061047"/>
                <a:gd name="connsiteY0" fmla="*/ 308068 h 652072"/>
                <a:gd name="connsiteX1" fmla="*/ 735011 w 1061047"/>
                <a:gd name="connsiteY1" fmla="*/ 163018 h 652072"/>
                <a:gd name="connsiteX2" fmla="*/ 735011 w 1061047"/>
                <a:gd name="connsiteY2" fmla="*/ 0 h 652072"/>
                <a:gd name="connsiteX3" fmla="*/ 1061047 w 1061047"/>
                <a:gd name="connsiteY3" fmla="*/ 326036 h 652072"/>
                <a:gd name="connsiteX4" fmla="*/ 735011 w 1061047"/>
                <a:gd name="connsiteY4" fmla="*/ 652072 h 652072"/>
                <a:gd name="connsiteX5" fmla="*/ 735011 w 1061047"/>
                <a:gd name="connsiteY5" fmla="*/ 489054 h 652072"/>
                <a:gd name="connsiteX6" fmla="*/ 65115 w 1061047"/>
                <a:gd name="connsiteY6" fmla="*/ 489054 h 652072"/>
                <a:gd name="connsiteX7" fmla="*/ 0 w 1061047"/>
                <a:gd name="connsiteY7" fmla="*/ 308068 h 652072"/>
                <a:gd name="connsiteX0" fmla="*/ 0 w 1061047"/>
                <a:gd name="connsiteY0" fmla="*/ 308068 h 652072"/>
                <a:gd name="connsiteX1" fmla="*/ 735011 w 1061047"/>
                <a:gd name="connsiteY1" fmla="*/ 163018 h 652072"/>
                <a:gd name="connsiteX2" fmla="*/ 735011 w 1061047"/>
                <a:gd name="connsiteY2" fmla="*/ 0 h 652072"/>
                <a:gd name="connsiteX3" fmla="*/ 1061047 w 1061047"/>
                <a:gd name="connsiteY3" fmla="*/ 326036 h 652072"/>
                <a:gd name="connsiteX4" fmla="*/ 735011 w 1061047"/>
                <a:gd name="connsiteY4" fmla="*/ 652072 h 652072"/>
                <a:gd name="connsiteX5" fmla="*/ 735011 w 1061047"/>
                <a:gd name="connsiteY5" fmla="*/ 489054 h 652072"/>
                <a:gd name="connsiteX6" fmla="*/ 19466 w 1061047"/>
                <a:gd name="connsiteY6" fmla="*/ 406982 h 652072"/>
                <a:gd name="connsiteX7" fmla="*/ 0 w 1061047"/>
                <a:gd name="connsiteY7" fmla="*/ 308068 h 652072"/>
                <a:gd name="connsiteX0" fmla="*/ 1739 w 1062786"/>
                <a:gd name="connsiteY0" fmla="*/ 308068 h 652072"/>
                <a:gd name="connsiteX1" fmla="*/ 736750 w 1062786"/>
                <a:gd name="connsiteY1" fmla="*/ 163018 h 652072"/>
                <a:gd name="connsiteX2" fmla="*/ 736750 w 1062786"/>
                <a:gd name="connsiteY2" fmla="*/ 0 h 652072"/>
                <a:gd name="connsiteX3" fmla="*/ 1062786 w 1062786"/>
                <a:gd name="connsiteY3" fmla="*/ 326036 h 652072"/>
                <a:gd name="connsiteX4" fmla="*/ 736750 w 1062786"/>
                <a:gd name="connsiteY4" fmla="*/ 652072 h 652072"/>
                <a:gd name="connsiteX5" fmla="*/ 736750 w 1062786"/>
                <a:gd name="connsiteY5" fmla="*/ 489054 h 652072"/>
                <a:gd name="connsiteX6" fmla="*/ 0 w 1062786"/>
                <a:gd name="connsiteY6" fmla="*/ 403506 h 652072"/>
                <a:gd name="connsiteX7" fmla="*/ 1739 w 1062786"/>
                <a:gd name="connsiteY7" fmla="*/ 308068 h 652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62786" h="652072">
                  <a:moveTo>
                    <a:pt x="1739" y="308068"/>
                  </a:moveTo>
                  <a:lnTo>
                    <a:pt x="736750" y="163018"/>
                  </a:lnTo>
                  <a:lnTo>
                    <a:pt x="736750" y="0"/>
                  </a:lnTo>
                  <a:lnTo>
                    <a:pt x="1062786" y="326036"/>
                  </a:lnTo>
                  <a:lnTo>
                    <a:pt x="736750" y="652072"/>
                  </a:lnTo>
                  <a:lnTo>
                    <a:pt x="736750" y="489054"/>
                  </a:lnTo>
                  <a:lnTo>
                    <a:pt x="0" y="403506"/>
                  </a:lnTo>
                  <a:cubicBezTo>
                    <a:pt x="580" y="371693"/>
                    <a:pt x="1159" y="339881"/>
                    <a:pt x="1739" y="308068"/>
                  </a:cubicBezTo>
                  <a:close/>
                </a:path>
              </a:pathLst>
            </a:custGeom>
            <a:gradFill flip="none" rotWithShape="0">
              <a:gsLst>
                <a:gs pos="17000">
                  <a:schemeClr val="accent1"/>
                </a:gs>
                <a:gs pos="84000">
                  <a:schemeClr val="bg1"/>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972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
          </p:nvPr>
        </p:nvSpPr>
        <p:spPr/>
        <p:txBody>
          <a:bodyPr/>
          <a:lstStyle/>
          <a:p>
            <a:fld id="{95E3A436-1048-CA4E-9C3F-FCB70029503E}" type="slidenum">
              <a:rPr lang="en-US" smtClean="0"/>
              <a:pPr/>
              <a:t>7</a:t>
            </a:fld>
            <a:endParaRPr lang="en-US"/>
          </a:p>
        </p:txBody>
      </p:sp>
      <p:sp>
        <p:nvSpPr>
          <p:cNvPr id="4" name="Title 4"/>
          <p:cNvSpPr>
            <a:spLocks noGrp="1"/>
          </p:cNvSpPr>
          <p:nvPr>
            <p:ph type="title"/>
          </p:nvPr>
        </p:nvSpPr>
        <p:spPr>
          <a:xfrm>
            <a:off x="229325" y="229326"/>
            <a:ext cx="5001899" cy="425872"/>
          </a:xfrm>
        </p:spPr>
        <p:txBody>
          <a:bodyPr/>
          <a:lstStyle/>
          <a:p>
            <a:r>
              <a:rPr lang="en-US" dirty="0"/>
              <a:t>Data Analytics Maturity Model</a:t>
            </a:r>
          </a:p>
        </p:txBody>
      </p:sp>
      <p:cxnSp>
        <p:nvCxnSpPr>
          <p:cNvPr id="5" name="Straight Arrow Connector 4"/>
          <p:cNvCxnSpPr/>
          <p:nvPr/>
        </p:nvCxnSpPr>
        <p:spPr>
          <a:xfrm flipV="1">
            <a:off x="561117" y="742954"/>
            <a:ext cx="0" cy="3566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a:cxnSpLocks/>
          </p:cNvCxnSpPr>
          <p:nvPr/>
        </p:nvCxnSpPr>
        <p:spPr>
          <a:xfrm rot="5400000" flipV="1">
            <a:off x="2938409" y="3107042"/>
            <a:ext cx="0" cy="3573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35091" y="2405499"/>
            <a:ext cx="852055" cy="430887"/>
          </a:xfrm>
          <a:prstGeom prst="rect">
            <a:avLst/>
          </a:prstGeom>
          <a:solidFill>
            <a:schemeClr val="bg1"/>
          </a:solidFill>
        </p:spPr>
        <p:txBody>
          <a:bodyPr wrap="square" rtlCol="0">
            <a:spAutoFit/>
          </a:bodyPr>
          <a:lstStyle/>
          <a:p>
            <a:pPr algn="ctr"/>
            <a:r>
              <a:rPr lang="en-US" sz="1050" dirty="0">
                <a:solidFill>
                  <a:schemeClr val="tx1"/>
                </a:solidFill>
                <a:latin typeface="Raleway ExtraBold" panose="020B0903030101060003" pitchFamily="34" charset="0"/>
                <a:cs typeface="Raleway"/>
              </a:rPr>
              <a:t>BUSINESS VALUE</a:t>
            </a:r>
          </a:p>
        </p:txBody>
      </p:sp>
      <p:pic>
        <p:nvPicPr>
          <p:cNvPr id="8" name="Picture 7"/>
          <p:cNvPicPr>
            <a:picLocks noChangeAspect="1"/>
          </p:cNvPicPr>
          <p:nvPr/>
        </p:nvPicPr>
        <p:blipFill>
          <a:blip r:embed="rId2"/>
          <a:stretch>
            <a:fillRect/>
          </a:stretch>
        </p:blipFill>
        <p:spPr>
          <a:xfrm>
            <a:off x="1115914" y="908735"/>
            <a:ext cx="3389670" cy="3407959"/>
          </a:xfrm>
          <a:prstGeom prst="rect">
            <a:avLst/>
          </a:prstGeom>
        </p:spPr>
      </p:pic>
      <p:sp>
        <p:nvSpPr>
          <p:cNvPr id="9" name="TextBox 8"/>
          <p:cNvSpPr txBox="1"/>
          <p:nvPr/>
        </p:nvSpPr>
        <p:spPr>
          <a:xfrm>
            <a:off x="2361719" y="4766954"/>
            <a:ext cx="852055" cy="253916"/>
          </a:xfrm>
          <a:prstGeom prst="rect">
            <a:avLst/>
          </a:prstGeom>
          <a:solidFill>
            <a:schemeClr val="bg1"/>
          </a:solidFill>
        </p:spPr>
        <p:txBody>
          <a:bodyPr wrap="square" rtlCol="0">
            <a:spAutoFit/>
          </a:bodyPr>
          <a:lstStyle/>
          <a:p>
            <a:pPr algn="ctr"/>
            <a:r>
              <a:rPr lang="en-US" sz="1050" dirty="0">
                <a:solidFill>
                  <a:schemeClr val="tx1"/>
                </a:solidFill>
                <a:latin typeface="Raleway ExtraBold" panose="020B0903030101060003" pitchFamily="34" charset="0"/>
                <a:cs typeface="Raleway"/>
              </a:rPr>
              <a:t>SKILLS</a:t>
            </a:r>
          </a:p>
        </p:txBody>
      </p:sp>
      <p:sp>
        <p:nvSpPr>
          <p:cNvPr id="10" name="TextBox 9"/>
          <p:cNvSpPr txBox="1"/>
          <p:nvPr/>
        </p:nvSpPr>
        <p:spPr>
          <a:xfrm>
            <a:off x="124702" y="4101250"/>
            <a:ext cx="852055" cy="215444"/>
          </a:xfrm>
          <a:prstGeom prst="rect">
            <a:avLst/>
          </a:prstGeom>
          <a:solidFill>
            <a:schemeClr val="bg1"/>
          </a:solidFill>
        </p:spPr>
        <p:txBody>
          <a:bodyPr wrap="square" rtlCol="0">
            <a:spAutoFit/>
          </a:bodyPr>
          <a:lstStyle/>
          <a:p>
            <a:pPr algn="ctr"/>
            <a:r>
              <a:rPr lang="en-US" sz="800" dirty="0">
                <a:solidFill>
                  <a:schemeClr val="tx1"/>
                </a:solidFill>
                <a:latin typeface="Raleway ExtraBold" panose="020B0903030101060003" pitchFamily="34" charset="0"/>
                <a:cs typeface="Raleway"/>
              </a:rPr>
              <a:t>LOW</a:t>
            </a:r>
          </a:p>
        </p:txBody>
      </p:sp>
      <p:sp>
        <p:nvSpPr>
          <p:cNvPr id="11" name="TextBox 10"/>
          <p:cNvSpPr txBox="1"/>
          <p:nvPr/>
        </p:nvSpPr>
        <p:spPr>
          <a:xfrm>
            <a:off x="3803080" y="4786190"/>
            <a:ext cx="768931" cy="215444"/>
          </a:xfrm>
          <a:prstGeom prst="rect">
            <a:avLst/>
          </a:prstGeom>
          <a:solidFill>
            <a:schemeClr val="bg1"/>
          </a:solidFill>
        </p:spPr>
        <p:txBody>
          <a:bodyPr wrap="square" rtlCol="0">
            <a:spAutoFit/>
          </a:bodyPr>
          <a:lstStyle/>
          <a:p>
            <a:pPr algn="ctr"/>
            <a:r>
              <a:rPr lang="en-US" sz="800" dirty="0">
                <a:solidFill>
                  <a:schemeClr val="tx1"/>
                </a:solidFill>
                <a:latin typeface="Raleway ExtraBold" panose="020B0903030101060003" pitchFamily="34" charset="0"/>
                <a:cs typeface="Raleway"/>
              </a:rPr>
              <a:t>ADVANCED</a:t>
            </a:r>
          </a:p>
        </p:txBody>
      </p:sp>
      <p:sp>
        <p:nvSpPr>
          <p:cNvPr id="12" name="TextBox 11"/>
          <p:cNvSpPr txBox="1"/>
          <p:nvPr/>
        </p:nvSpPr>
        <p:spPr>
          <a:xfrm>
            <a:off x="124701" y="1097313"/>
            <a:ext cx="852055" cy="215444"/>
          </a:xfrm>
          <a:prstGeom prst="rect">
            <a:avLst/>
          </a:prstGeom>
          <a:solidFill>
            <a:schemeClr val="bg1"/>
          </a:solidFill>
        </p:spPr>
        <p:txBody>
          <a:bodyPr wrap="square" rtlCol="0">
            <a:spAutoFit/>
          </a:bodyPr>
          <a:lstStyle/>
          <a:p>
            <a:pPr algn="ctr"/>
            <a:r>
              <a:rPr lang="en-US" sz="800" dirty="0">
                <a:solidFill>
                  <a:schemeClr val="tx1"/>
                </a:solidFill>
                <a:latin typeface="Raleway ExtraBold" panose="020B0903030101060003" pitchFamily="34" charset="0"/>
                <a:cs typeface="Raleway"/>
              </a:rPr>
              <a:t>HIGH</a:t>
            </a:r>
          </a:p>
        </p:txBody>
      </p:sp>
      <p:sp>
        <p:nvSpPr>
          <p:cNvPr id="13" name="TextBox 12"/>
          <p:cNvSpPr txBox="1"/>
          <p:nvPr/>
        </p:nvSpPr>
        <p:spPr>
          <a:xfrm>
            <a:off x="1110720" y="4786190"/>
            <a:ext cx="536248" cy="215444"/>
          </a:xfrm>
          <a:prstGeom prst="rect">
            <a:avLst/>
          </a:prstGeom>
          <a:solidFill>
            <a:schemeClr val="bg1"/>
          </a:solidFill>
        </p:spPr>
        <p:txBody>
          <a:bodyPr wrap="square" rtlCol="0">
            <a:spAutoFit/>
          </a:bodyPr>
          <a:lstStyle/>
          <a:p>
            <a:r>
              <a:rPr lang="en-US" sz="800" dirty="0">
                <a:solidFill>
                  <a:schemeClr val="tx1"/>
                </a:solidFill>
                <a:latin typeface="Raleway ExtraBold" panose="020B0903030101060003" pitchFamily="34" charset="0"/>
                <a:cs typeface="Raleway"/>
              </a:rPr>
              <a:t>BASIC</a:t>
            </a:r>
          </a:p>
        </p:txBody>
      </p:sp>
      <p:sp>
        <p:nvSpPr>
          <p:cNvPr id="14" name="Flowchart: Connector 13"/>
          <p:cNvSpPr/>
          <p:nvPr/>
        </p:nvSpPr>
        <p:spPr>
          <a:xfrm>
            <a:off x="1878867" y="3136601"/>
            <a:ext cx="457200" cy="4572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228472" y="3718258"/>
            <a:ext cx="503503" cy="503503"/>
            <a:chOff x="6382355" y="1827348"/>
            <a:chExt cx="503503" cy="503503"/>
          </a:xfrm>
        </p:grpSpPr>
        <p:sp>
          <p:nvSpPr>
            <p:cNvPr id="16" name="Flowchart: Connector 15"/>
            <p:cNvSpPr/>
            <p:nvPr/>
          </p:nvSpPr>
          <p:spPr>
            <a:xfrm>
              <a:off x="6413525" y="1827348"/>
              <a:ext cx="457200" cy="4572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Gea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82355" y="1827348"/>
              <a:ext cx="503503" cy="503503"/>
            </a:xfrm>
            <a:prstGeom prst="rect">
              <a:avLst/>
            </a:prstGeom>
          </p:spPr>
        </p:pic>
      </p:grpSp>
      <p:pic>
        <p:nvPicPr>
          <p:cNvPr id="18" name="Graphic 17" descr="Bar char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894518" y="3144426"/>
            <a:ext cx="441549" cy="441549"/>
          </a:xfrm>
          <a:prstGeom prst="rect">
            <a:avLst/>
          </a:prstGeom>
        </p:spPr>
      </p:pic>
      <p:sp>
        <p:nvSpPr>
          <p:cNvPr id="19" name="Flowchart: Connector 18"/>
          <p:cNvSpPr/>
          <p:nvPr/>
        </p:nvSpPr>
        <p:spPr>
          <a:xfrm>
            <a:off x="2473478" y="2599557"/>
            <a:ext cx="457200" cy="4572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descr="Flas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89461" y="2587399"/>
            <a:ext cx="441217" cy="441217"/>
          </a:xfrm>
          <a:prstGeom prst="rect">
            <a:avLst/>
          </a:prstGeom>
        </p:spPr>
      </p:pic>
      <p:sp>
        <p:nvSpPr>
          <p:cNvPr id="21" name="Flowchart: Connector 20"/>
          <p:cNvSpPr/>
          <p:nvPr/>
        </p:nvSpPr>
        <p:spPr>
          <a:xfrm>
            <a:off x="3070981" y="2033974"/>
            <a:ext cx="457200" cy="4572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Graphic 21" descr="Medicin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107046" y="2067305"/>
            <a:ext cx="385069" cy="385069"/>
          </a:xfrm>
          <a:prstGeom prst="rect">
            <a:avLst/>
          </a:prstGeom>
        </p:spPr>
      </p:pic>
      <p:sp>
        <p:nvSpPr>
          <p:cNvPr id="23" name="TextBox 22"/>
          <p:cNvSpPr txBox="1"/>
          <p:nvPr/>
        </p:nvSpPr>
        <p:spPr>
          <a:xfrm>
            <a:off x="1115914" y="4332669"/>
            <a:ext cx="910321" cy="338554"/>
          </a:xfrm>
          <a:prstGeom prst="rect">
            <a:avLst/>
          </a:prstGeom>
          <a:noFill/>
        </p:spPr>
        <p:txBody>
          <a:bodyPr wrap="square" rtlCol="0">
            <a:spAutoFit/>
          </a:bodyPr>
          <a:lstStyle/>
          <a:p>
            <a:pPr algn="ctr"/>
            <a:r>
              <a:rPr lang="en-US" sz="800" b="1" dirty="0">
                <a:solidFill>
                  <a:schemeClr val="tx1"/>
                </a:solidFill>
                <a:latin typeface="Raleway"/>
                <a:cs typeface="Raleway"/>
              </a:rPr>
              <a:t>Process &amp; Data Mapping</a:t>
            </a:r>
          </a:p>
        </p:txBody>
      </p:sp>
      <p:sp>
        <p:nvSpPr>
          <p:cNvPr id="24" name="TextBox 23"/>
          <p:cNvSpPr txBox="1"/>
          <p:nvPr/>
        </p:nvSpPr>
        <p:spPr>
          <a:xfrm>
            <a:off x="2015342" y="4332669"/>
            <a:ext cx="910321" cy="338554"/>
          </a:xfrm>
          <a:prstGeom prst="rect">
            <a:avLst/>
          </a:prstGeom>
          <a:noFill/>
        </p:spPr>
        <p:txBody>
          <a:bodyPr wrap="square" rtlCol="0">
            <a:spAutoFit/>
          </a:bodyPr>
          <a:lstStyle/>
          <a:p>
            <a:pPr algn="ctr"/>
            <a:r>
              <a:rPr lang="en-US" sz="800" b="1" dirty="0">
                <a:solidFill>
                  <a:schemeClr val="tx1"/>
                </a:solidFill>
                <a:latin typeface="Raleway"/>
                <a:cs typeface="Raleway"/>
              </a:rPr>
              <a:t>Descriptive Analytics</a:t>
            </a:r>
          </a:p>
        </p:txBody>
      </p:sp>
      <p:sp>
        <p:nvSpPr>
          <p:cNvPr id="25" name="TextBox 24"/>
          <p:cNvSpPr txBox="1"/>
          <p:nvPr/>
        </p:nvSpPr>
        <p:spPr>
          <a:xfrm>
            <a:off x="2829302" y="4332669"/>
            <a:ext cx="910321" cy="338554"/>
          </a:xfrm>
          <a:prstGeom prst="rect">
            <a:avLst/>
          </a:prstGeom>
          <a:noFill/>
        </p:spPr>
        <p:txBody>
          <a:bodyPr wrap="square" rtlCol="0">
            <a:spAutoFit/>
          </a:bodyPr>
          <a:lstStyle/>
          <a:p>
            <a:pPr algn="ctr"/>
            <a:r>
              <a:rPr lang="en-US" sz="800" b="1" dirty="0">
                <a:solidFill>
                  <a:schemeClr val="tx1"/>
                </a:solidFill>
                <a:latin typeface="Raleway"/>
                <a:cs typeface="Raleway"/>
              </a:rPr>
              <a:t>Predictive Analytics</a:t>
            </a:r>
          </a:p>
        </p:txBody>
      </p:sp>
      <p:sp>
        <p:nvSpPr>
          <p:cNvPr id="26" name="TextBox 25"/>
          <p:cNvSpPr txBox="1"/>
          <p:nvPr/>
        </p:nvSpPr>
        <p:spPr>
          <a:xfrm>
            <a:off x="3656000" y="4332669"/>
            <a:ext cx="910321" cy="338554"/>
          </a:xfrm>
          <a:prstGeom prst="rect">
            <a:avLst/>
          </a:prstGeom>
          <a:noFill/>
        </p:spPr>
        <p:txBody>
          <a:bodyPr wrap="square" rtlCol="0">
            <a:spAutoFit/>
          </a:bodyPr>
          <a:lstStyle/>
          <a:p>
            <a:pPr algn="ctr"/>
            <a:r>
              <a:rPr lang="en-US" sz="800" b="1" dirty="0">
                <a:solidFill>
                  <a:schemeClr val="tx1"/>
                </a:solidFill>
                <a:latin typeface="Raleway"/>
                <a:cs typeface="Raleway"/>
              </a:rPr>
              <a:t>Prescriptive Analytics</a:t>
            </a:r>
          </a:p>
        </p:txBody>
      </p:sp>
      <p:sp>
        <p:nvSpPr>
          <p:cNvPr id="27" name="Rectangle 26"/>
          <p:cNvSpPr/>
          <p:nvPr/>
        </p:nvSpPr>
        <p:spPr>
          <a:xfrm>
            <a:off x="5933450" y="3512936"/>
            <a:ext cx="2926080" cy="9555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lumMod val="75000"/>
                  </a:schemeClr>
                </a:solidFill>
                <a:latin typeface="Raleway" panose="020B0503030101060003" pitchFamily="34" charset="0"/>
              </a:rPr>
              <a:t>AGILITY</a:t>
            </a:r>
          </a:p>
        </p:txBody>
      </p:sp>
      <p:sp>
        <p:nvSpPr>
          <p:cNvPr id="28" name="Rectangle 27"/>
          <p:cNvSpPr/>
          <p:nvPr/>
        </p:nvSpPr>
        <p:spPr>
          <a:xfrm>
            <a:off x="4877121" y="3512936"/>
            <a:ext cx="966240" cy="9555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5155166" y="3566925"/>
            <a:ext cx="457200" cy="4572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descr="Medicine"/>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200483" y="3623471"/>
            <a:ext cx="385069" cy="385069"/>
          </a:xfrm>
          <a:prstGeom prst="rect">
            <a:avLst/>
          </a:prstGeom>
        </p:spPr>
      </p:pic>
      <p:sp>
        <p:nvSpPr>
          <p:cNvPr id="31" name="Rectangle 30"/>
          <p:cNvSpPr/>
          <p:nvPr/>
        </p:nvSpPr>
        <p:spPr>
          <a:xfrm>
            <a:off x="5933450" y="2473546"/>
            <a:ext cx="2926080" cy="9555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lumMod val="75000"/>
                  </a:schemeClr>
                </a:solidFill>
                <a:latin typeface="Raleway" panose="020B0503030101060003" pitchFamily="34" charset="0"/>
              </a:rPr>
              <a:t>FORESIGHT</a:t>
            </a:r>
          </a:p>
        </p:txBody>
      </p:sp>
      <p:sp>
        <p:nvSpPr>
          <p:cNvPr id="32" name="Rectangle 31"/>
          <p:cNvSpPr/>
          <p:nvPr/>
        </p:nvSpPr>
        <p:spPr>
          <a:xfrm>
            <a:off x="4877121" y="2473546"/>
            <a:ext cx="966240" cy="9555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5141308" y="2547066"/>
            <a:ext cx="457200" cy="4572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a:off x="5933450" y="1411581"/>
            <a:ext cx="2926080" cy="9555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lumMod val="75000"/>
                  </a:schemeClr>
                </a:solidFill>
                <a:latin typeface="Raleway" panose="020B0503030101060003" pitchFamily="34" charset="0"/>
              </a:rPr>
              <a:t>INSIGHT</a:t>
            </a:r>
          </a:p>
        </p:txBody>
      </p:sp>
      <p:sp>
        <p:nvSpPr>
          <p:cNvPr id="35" name="Rectangle 34"/>
          <p:cNvSpPr/>
          <p:nvPr/>
        </p:nvSpPr>
        <p:spPr>
          <a:xfrm>
            <a:off x="4877121" y="1411581"/>
            <a:ext cx="966240" cy="9555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lowchart: Connector 35"/>
          <p:cNvSpPr/>
          <p:nvPr/>
        </p:nvSpPr>
        <p:spPr>
          <a:xfrm>
            <a:off x="5126969" y="1478721"/>
            <a:ext cx="457200" cy="4572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a:off x="5933450" y="357769"/>
            <a:ext cx="2926080" cy="95550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b="1" dirty="0">
                <a:solidFill>
                  <a:schemeClr val="accent1">
                    <a:lumMod val="75000"/>
                  </a:schemeClr>
                </a:solidFill>
                <a:latin typeface="Raleway" panose="020B0503030101060003" pitchFamily="34" charset="0"/>
              </a:rPr>
              <a:t>ACCESS</a:t>
            </a:r>
          </a:p>
        </p:txBody>
      </p:sp>
      <p:sp>
        <p:nvSpPr>
          <p:cNvPr id="38" name="Rectangle 37"/>
          <p:cNvSpPr/>
          <p:nvPr/>
        </p:nvSpPr>
        <p:spPr>
          <a:xfrm>
            <a:off x="4877121" y="357769"/>
            <a:ext cx="966240" cy="955500"/>
          </a:xfrm>
          <a:prstGeom prst="rect">
            <a:avLst/>
          </a:prstGeom>
          <a:solidFill>
            <a:schemeClr val="accent1">
              <a:lumMod val="75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5124524" y="414231"/>
            <a:ext cx="457200" cy="457200"/>
          </a:xfrm>
          <a:prstGeom prst="flowChartConnecto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0" name="Graphic 39" descr="Flask"/>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43889" y="2539472"/>
            <a:ext cx="441217" cy="441217"/>
          </a:xfrm>
          <a:prstGeom prst="rect">
            <a:avLst/>
          </a:prstGeom>
        </p:spPr>
      </p:pic>
      <p:pic>
        <p:nvPicPr>
          <p:cNvPr id="41" name="Graphic 40" descr="Bar chart"/>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43557" y="1479897"/>
            <a:ext cx="441549" cy="441549"/>
          </a:xfrm>
          <a:prstGeom prst="rect">
            <a:avLst/>
          </a:prstGeom>
        </p:spPr>
      </p:pic>
      <p:pic>
        <p:nvPicPr>
          <p:cNvPr id="42" name="Graphic 41" descr="Gears"/>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5799" y="409774"/>
            <a:ext cx="503503" cy="503503"/>
          </a:xfrm>
          <a:prstGeom prst="rect">
            <a:avLst/>
          </a:prstGeom>
        </p:spPr>
      </p:pic>
      <p:sp>
        <p:nvSpPr>
          <p:cNvPr id="43" name="TextBox 42"/>
          <p:cNvSpPr txBox="1"/>
          <p:nvPr/>
        </p:nvSpPr>
        <p:spPr>
          <a:xfrm>
            <a:off x="4901919" y="957502"/>
            <a:ext cx="920360" cy="338554"/>
          </a:xfrm>
          <a:prstGeom prst="rect">
            <a:avLst/>
          </a:prstGeom>
          <a:noFill/>
        </p:spPr>
        <p:txBody>
          <a:bodyPr wrap="square" rtlCol="0">
            <a:spAutoFit/>
          </a:bodyPr>
          <a:lstStyle/>
          <a:p>
            <a:pPr algn="ctr"/>
            <a:r>
              <a:rPr lang="en-US" sz="800" b="1" dirty="0">
                <a:solidFill>
                  <a:schemeClr val="bg1"/>
                </a:solidFill>
                <a:latin typeface="Raleway"/>
                <a:cs typeface="Raleway"/>
              </a:rPr>
              <a:t>Process &amp; Data Mapping</a:t>
            </a:r>
          </a:p>
        </p:txBody>
      </p:sp>
      <p:sp>
        <p:nvSpPr>
          <p:cNvPr id="44" name="TextBox 43"/>
          <p:cNvSpPr txBox="1"/>
          <p:nvPr/>
        </p:nvSpPr>
        <p:spPr>
          <a:xfrm>
            <a:off x="4912309" y="2022076"/>
            <a:ext cx="910321" cy="338554"/>
          </a:xfrm>
          <a:prstGeom prst="rect">
            <a:avLst/>
          </a:prstGeom>
          <a:noFill/>
        </p:spPr>
        <p:txBody>
          <a:bodyPr wrap="square" rtlCol="0">
            <a:spAutoFit/>
          </a:bodyPr>
          <a:lstStyle/>
          <a:p>
            <a:pPr algn="ctr"/>
            <a:r>
              <a:rPr lang="en-US" sz="800" b="1" dirty="0">
                <a:solidFill>
                  <a:schemeClr val="bg1"/>
                </a:solidFill>
                <a:latin typeface="Raleway"/>
                <a:cs typeface="Raleway"/>
              </a:rPr>
              <a:t>Descriptive Analytics</a:t>
            </a:r>
          </a:p>
        </p:txBody>
      </p:sp>
      <p:sp>
        <p:nvSpPr>
          <p:cNvPr id="45" name="TextBox 44"/>
          <p:cNvSpPr txBox="1"/>
          <p:nvPr/>
        </p:nvSpPr>
        <p:spPr>
          <a:xfrm>
            <a:off x="4914747" y="3085517"/>
            <a:ext cx="910321" cy="338554"/>
          </a:xfrm>
          <a:prstGeom prst="rect">
            <a:avLst/>
          </a:prstGeom>
          <a:noFill/>
        </p:spPr>
        <p:txBody>
          <a:bodyPr wrap="square" rtlCol="0">
            <a:spAutoFit/>
          </a:bodyPr>
          <a:lstStyle/>
          <a:p>
            <a:pPr algn="ctr"/>
            <a:r>
              <a:rPr lang="en-US" sz="800" b="1" dirty="0">
                <a:solidFill>
                  <a:schemeClr val="bg1"/>
                </a:solidFill>
                <a:latin typeface="Raleway"/>
                <a:cs typeface="Raleway"/>
              </a:rPr>
              <a:t>Predictive Analytics</a:t>
            </a:r>
          </a:p>
        </p:txBody>
      </p:sp>
      <p:sp>
        <p:nvSpPr>
          <p:cNvPr id="46" name="TextBox 45"/>
          <p:cNvSpPr txBox="1"/>
          <p:nvPr/>
        </p:nvSpPr>
        <p:spPr>
          <a:xfrm>
            <a:off x="4911883" y="4124285"/>
            <a:ext cx="910321" cy="338554"/>
          </a:xfrm>
          <a:prstGeom prst="rect">
            <a:avLst/>
          </a:prstGeom>
          <a:noFill/>
        </p:spPr>
        <p:txBody>
          <a:bodyPr wrap="square" rtlCol="0">
            <a:spAutoFit/>
          </a:bodyPr>
          <a:lstStyle/>
          <a:p>
            <a:pPr algn="ctr"/>
            <a:r>
              <a:rPr lang="en-US" sz="800" b="1" dirty="0">
                <a:solidFill>
                  <a:schemeClr val="bg1"/>
                </a:solidFill>
                <a:latin typeface="Raleway"/>
                <a:cs typeface="Raleway"/>
              </a:rPr>
              <a:t>Prescriptive Analytics</a:t>
            </a:r>
          </a:p>
        </p:txBody>
      </p:sp>
      <p:sp>
        <p:nvSpPr>
          <p:cNvPr id="47" name="Rectangle 46"/>
          <p:cNvSpPr/>
          <p:nvPr/>
        </p:nvSpPr>
        <p:spPr>
          <a:xfrm>
            <a:off x="5974772" y="1707321"/>
            <a:ext cx="2884758" cy="584775"/>
          </a:xfrm>
          <a:prstGeom prst="rect">
            <a:avLst/>
          </a:prstGeom>
        </p:spPr>
        <p:txBody>
          <a:bodyPr wrap="square">
            <a:spAutoFit/>
          </a:bodyPr>
          <a:lstStyle/>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Standard reporting and dashboards</a:t>
            </a:r>
          </a:p>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Ad-hoc reporting</a:t>
            </a:r>
          </a:p>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Analysis/query/drill-down</a:t>
            </a:r>
          </a:p>
        </p:txBody>
      </p:sp>
      <p:sp>
        <p:nvSpPr>
          <p:cNvPr id="48" name="Rectangle 47"/>
          <p:cNvSpPr/>
          <p:nvPr/>
        </p:nvSpPr>
        <p:spPr>
          <a:xfrm>
            <a:off x="5959425" y="2755583"/>
            <a:ext cx="2884758" cy="584775"/>
          </a:xfrm>
          <a:prstGeom prst="rect">
            <a:avLst/>
          </a:prstGeom>
        </p:spPr>
        <p:txBody>
          <a:bodyPr wrap="square">
            <a:spAutoFit/>
          </a:bodyPr>
          <a:lstStyle/>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Data mining, Monte-Carlo simulation</a:t>
            </a:r>
          </a:p>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Pattern recognition and alerts</a:t>
            </a:r>
          </a:p>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Forecasting, Predictive modeling</a:t>
            </a:r>
          </a:p>
        </p:txBody>
      </p:sp>
      <p:sp>
        <p:nvSpPr>
          <p:cNvPr id="49" name="Rectangle 48"/>
          <p:cNvSpPr/>
          <p:nvPr/>
        </p:nvSpPr>
        <p:spPr>
          <a:xfrm>
            <a:off x="5959425" y="3823220"/>
            <a:ext cx="2900105" cy="407804"/>
          </a:xfrm>
          <a:prstGeom prst="rect">
            <a:avLst/>
          </a:prstGeom>
        </p:spPr>
        <p:txBody>
          <a:bodyPr wrap="square">
            <a:spAutoFit/>
          </a:bodyPr>
          <a:lstStyle/>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Optimization</a:t>
            </a:r>
          </a:p>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Stochastic optimization</a:t>
            </a:r>
          </a:p>
        </p:txBody>
      </p:sp>
      <p:sp>
        <p:nvSpPr>
          <p:cNvPr id="50" name="Rectangle 49"/>
          <p:cNvSpPr/>
          <p:nvPr/>
        </p:nvSpPr>
        <p:spPr>
          <a:xfrm>
            <a:off x="5954230" y="649042"/>
            <a:ext cx="2884758" cy="584775"/>
          </a:xfrm>
          <a:prstGeom prst="rect">
            <a:avLst/>
          </a:prstGeom>
        </p:spPr>
        <p:txBody>
          <a:bodyPr wrap="square">
            <a:spAutoFit/>
          </a:bodyPr>
          <a:lstStyle/>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Current-state process mapping</a:t>
            </a:r>
          </a:p>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Future-state process definition</a:t>
            </a:r>
          </a:p>
          <a:p>
            <a:pPr marL="173038" indent="-117475">
              <a:spcBef>
                <a:spcPts val="300"/>
              </a:spcBef>
              <a:buClr>
                <a:srgbClr val="CE353D"/>
              </a:buClr>
              <a:buSzPct val="100000"/>
              <a:buFont typeface="Raleway"/>
              <a:buChar char="〉"/>
            </a:pPr>
            <a:r>
              <a:rPr lang="en-US" sz="900" b="1" dirty="0">
                <a:solidFill>
                  <a:srgbClr val="666666"/>
                </a:solidFill>
                <a:latin typeface="Raleway" panose="020B0503030101060003" pitchFamily="34" charset="0"/>
              </a:rPr>
              <a:t>Data mapping</a:t>
            </a:r>
          </a:p>
        </p:txBody>
      </p:sp>
    </p:spTree>
    <p:extLst>
      <p:ext uri="{BB962C8B-B14F-4D97-AF65-F5344CB8AC3E}">
        <p14:creationId xmlns:p14="http://schemas.microsoft.com/office/powerpoint/2010/main" val="5506290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rc 3"/>
          <p:cNvSpPr/>
          <p:nvPr/>
        </p:nvSpPr>
        <p:spPr>
          <a:xfrm flipH="1">
            <a:off x="735043" y="2794960"/>
            <a:ext cx="8992361" cy="4142524"/>
          </a:xfrm>
          <a:prstGeom prst="arc">
            <a:avLst>
              <a:gd name="adj1" fmla="val 16547353"/>
              <a:gd name="adj2" fmla="val 21067547"/>
            </a:avLst>
          </a:prstGeom>
          <a:ln w="762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Title 1"/>
          <p:cNvSpPr>
            <a:spLocks noGrp="1"/>
          </p:cNvSpPr>
          <p:nvPr>
            <p:ph type="title"/>
          </p:nvPr>
        </p:nvSpPr>
        <p:spPr/>
        <p:txBody>
          <a:bodyPr/>
          <a:lstStyle/>
          <a:p>
            <a:r>
              <a:rPr lang="en-US" dirty="0"/>
              <a:t>Predominant customer Value perception</a:t>
            </a:r>
          </a:p>
        </p:txBody>
      </p:sp>
      <p:sp>
        <p:nvSpPr>
          <p:cNvPr id="3" name="Slide Number Placeholder 2"/>
          <p:cNvSpPr>
            <a:spLocks noGrp="1"/>
          </p:cNvSpPr>
          <p:nvPr>
            <p:ph type="sldNum" sz="quarter" idx="4"/>
          </p:nvPr>
        </p:nvSpPr>
        <p:spPr/>
        <p:txBody>
          <a:bodyPr/>
          <a:lstStyle/>
          <a:p>
            <a:fld id="{95E3A436-1048-CA4E-9C3F-FCB70029503E}" type="slidenum">
              <a:rPr lang="en-US" smtClean="0"/>
              <a:pPr/>
              <a:t>8</a:t>
            </a:fld>
            <a:endParaRPr lang="en-US"/>
          </a:p>
        </p:txBody>
      </p:sp>
      <p:cxnSp>
        <p:nvCxnSpPr>
          <p:cNvPr id="5" name="Straight Arrow Connector 4"/>
          <p:cNvCxnSpPr/>
          <p:nvPr/>
        </p:nvCxnSpPr>
        <p:spPr>
          <a:xfrm flipV="1">
            <a:off x="561117" y="742954"/>
            <a:ext cx="0" cy="3566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p:cNvCxnSpPr>
            <a:cxnSpLocks/>
          </p:cNvCxnSpPr>
          <p:nvPr/>
        </p:nvCxnSpPr>
        <p:spPr>
          <a:xfrm rot="5400000" flipV="1">
            <a:off x="2938409" y="3107042"/>
            <a:ext cx="0" cy="35737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TextBox 6"/>
          <p:cNvSpPr txBox="1"/>
          <p:nvPr/>
        </p:nvSpPr>
        <p:spPr>
          <a:xfrm>
            <a:off x="135091" y="2405499"/>
            <a:ext cx="852055" cy="430887"/>
          </a:xfrm>
          <a:prstGeom prst="rect">
            <a:avLst/>
          </a:prstGeom>
          <a:solidFill>
            <a:schemeClr val="bg1"/>
          </a:solidFill>
        </p:spPr>
        <p:txBody>
          <a:bodyPr wrap="square" rtlCol="0">
            <a:spAutoFit/>
          </a:bodyPr>
          <a:lstStyle/>
          <a:p>
            <a:pPr algn="ctr"/>
            <a:r>
              <a:rPr lang="en-US" sz="1050" dirty="0">
                <a:solidFill>
                  <a:schemeClr val="tx1"/>
                </a:solidFill>
                <a:latin typeface="Raleway ExtraBold" panose="020B0903030101060003" pitchFamily="34" charset="0"/>
                <a:cs typeface="Raleway"/>
              </a:rPr>
              <a:t>BUSINESS VALUE</a:t>
            </a:r>
          </a:p>
        </p:txBody>
      </p:sp>
      <p:sp>
        <p:nvSpPr>
          <p:cNvPr id="9" name="TextBox 8"/>
          <p:cNvSpPr txBox="1"/>
          <p:nvPr/>
        </p:nvSpPr>
        <p:spPr>
          <a:xfrm>
            <a:off x="2361719" y="4766954"/>
            <a:ext cx="852055" cy="253916"/>
          </a:xfrm>
          <a:prstGeom prst="rect">
            <a:avLst/>
          </a:prstGeom>
          <a:solidFill>
            <a:schemeClr val="bg1"/>
          </a:solidFill>
        </p:spPr>
        <p:txBody>
          <a:bodyPr wrap="square" rtlCol="0">
            <a:spAutoFit/>
          </a:bodyPr>
          <a:lstStyle/>
          <a:p>
            <a:pPr algn="ctr"/>
            <a:r>
              <a:rPr lang="en-US" sz="1050" dirty="0">
                <a:solidFill>
                  <a:schemeClr val="tx1"/>
                </a:solidFill>
                <a:latin typeface="Raleway ExtraBold" panose="020B0903030101060003" pitchFamily="34" charset="0"/>
                <a:cs typeface="Raleway"/>
              </a:rPr>
              <a:t>SKILLS</a:t>
            </a:r>
          </a:p>
        </p:txBody>
      </p:sp>
      <p:sp>
        <p:nvSpPr>
          <p:cNvPr id="10" name="TextBox 9"/>
          <p:cNvSpPr txBox="1"/>
          <p:nvPr/>
        </p:nvSpPr>
        <p:spPr>
          <a:xfrm>
            <a:off x="124702" y="4101250"/>
            <a:ext cx="852055" cy="215444"/>
          </a:xfrm>
          <a:prstGeom prst="rect">
            <a:avLst/>
          </a:prstGeom>
          <a:solidFill>
            <a:schemeClr val="bg1"/>
          </a:solidFill>
        </p:spPr>
        <p:txBody>
          <a:bodyPr wrap="square" rtlCol="0">
            <a:spAutoFit/>
          </a:bodyPr>
          <a:lstStyle/>
          <a:p>
            <a:pPr algn="ctr"/>
            <a:r>
              <a:rPr lang="en-US" sz="800" dirty="0">
                <a:solidFill>
                  <a:schemeClr val="tx1"/>
                </a:solidFill>
                <a:latin typeface="Raleway ExtraBold" panose="020B0903030101060003" pitchFamily="34" charset="0"/>
                <a:cs typeface="Raleway"/>
              </a:rPr>
              <a:t>LOW</a:t>
            </a:r>
          </a:p>
        </p:txBody>
      </p:sp>
      <p:sp>
        <p:nvSpPr>
          <p:cNvPr id="11" name="TextBox 10"/>
          <p:cNvSpPr txBox="1"/>
          <p:nvPr/>
        </p:nvSpPr>
        <p:spPr>
          <a:xfrm>
            <a:off x="3803080" y="4786190"/>
            <a:ext cx="768931" cy="215444"/>
          </a:xfrm>
          <a:prstGeom prst="rect">
            <a:avLst/>
          </a:prstGeom>
          <a:solidFill>
            <a:schemeClr val="bg1"/>
          </a:solidFill>
        </p:spPr>
        <p:txBody>
          <a:bodyPr wrap="square" rtlCol="0">
            <a:spAutoFit/>
          </a:bodyPr>
          <a:lstStyle/>
          <a:p>
            <a:pPr algn="ctr"/>
            <a:r>
              <a:rPr lang="en-US" sz="800" dirty="0">
                <a:solidFill>
                  <a:schemeClr val="tx1"/>
                </a:solidFill>
                <a:latin typeface="Raleway ExtraBold" panose="020B0903030101060003" pitchFamily="34" charset="0"/>
                <a:cs typeface="Raleway"/>
              </a:rPr>
              <a:t>ADVANCED</a:t>
            </a:r>
          </a:p>
        </p:txBody>
      </p:sp>
      <p:sp>
        <p:nvSpPr>
          <p:cNvPr id="12" name="TextBox 11"/>
          <p:cNvSpPr txBox="1"/>
          <p:nvPr/>
        </p:nvSpPr>
        <p:spPr>
          <a:xfrm>
            <a:off x="124701" y="1097313"/>
            <a:ext cx="852055" cy="215444"/>
          </a:xfrm>
          <a:prstGeom prst="rect">
            <a:avLst/>
          </a:prstGeom>
          <a:solidFill>
            <a:schemeClr val="bg1"/>
          </a:solidFill>
        </p:spPr>
        <p:txBody>
          <a:bodyPr wrap="square" rtlCol="0">
            <a:spAutoFit/>
          </a:bodyPr>
          <a:lstStyle/>
          <a:p>
            <a:pPr algn="ctr"/>
            <a:r>
              <a:rPr lang="en-US" sz="800" dirty="0">
                <a:solidFill>
                  <a:schemeClr val="tx1"/>
                </a:solidFill>
                <a:latin typeface="Raleway ExtraBold" panose="020B0903030101060003" pitchFamily="34" charset="0"/>
                <a:cs typeface="Raleway"/>
              </a:rPr>
              <a:t>HIGH</a:t>
            </a:r>
          </a:p>
        </p:txBody>
      </p:sp>
      <p:sp>
        <p:nvSpPr>
          <p:cNvPr id="13" name="TextBox 12"/>
          <p:cNvSpPr txBox="1"/>
          <p:nvPr/>
        </p:nvSpPr>
        <p:spPr>
          <a:xfrm>
            <a:off x="1110720" y="4786190"/>
            <a:ext cx="536248" cy="215444"/>
          </a:xfrm>
          <a:prstGeom prst="rect">
            <a:avLst/>
          </a:prstGeom>
          <a:solidFill>
            <a:schemeClr val="bg1"/>
          </a:solidFill>
        </p:spPr>
        <p:txBody>
          <a:bodyPr wrap="square" rtlCol="0">
            <a:spAutoFit/>
          </a:bodyPr>
          <a:lstStyle/>
          <a:p>
            <a:r>
              <a:rPr lang="en-US" sz="800" dirty="0">
                <a:solidFill>
                  <a:schemeClr val="tx1"/>
                </a:solidFill>
                <a:latin typeface="Raleway ExtraBold" panose="020B0903030101060003" pitchFamily="34" charset="0"/>
                <a:cs typeface="Raleway"/>
              </a:rPr>
              <a:t>BASIC</a:t>
            </a:r>
          </a:p>
        </p:txBody>
      </p:sp>
      <p:sp>
        <p:nvSpPr>
          <p:cNvPr id="23" name="TextBox 22"/>
          <p:cNvSpPr txBox="1"/>
          <p:nvPr/>
        </p:nvSpPr>
        <p:spPr>
          <a:xfrm>
            <a:off x="1115914" y="4332669"/>
            <a:ext cx="910321" cy="338554"/>
          </a:xfrm>
          <a:prstGeom prst="rect">
            <a:avLst/>
          </a:prstGeom>
          <a:noFill/>
        </p:spPr>
        <p:txBody>
          <a:bodyPr wrap="square" rtlCol="0">
            <a:spAutoFit/>
          </a:bodyPr>
          <a:lstStyle/>
          <a:p>
            <a:pPr algn="ctr"/>
            <a:r>
              <a:rPr lang="en-US" sz="800" b="1" dirty="0">
                <a:solidFill>
                  <a:schemeClr val="tx1"/>
                </a:solidFill>
                <a:latin typeface="Raleway"/>
                <a:cs typeface="Raleway"/>
              </a:rPr>
              <a:t>Process &amp; Data Mapping</a:t>
            </a:r>
          </a:p>
        </p:txBody>
      </p:sp>
      <p:sp>
        <p:nvSpPr>
          <p:cNvPr id="24" name="TextBox 23"/>
          <p:cNvSpPr txBox="1"/>
          <p:nvPr/>
        </p:nvSpPr>
        <p:spPr>
          <a:xfrm>
            <a:off x="2015342" y="4332669"/>
            <a:ext cx="910321" cy="338554"/>
          </a:xfrm>
          <a:prstGeom prst="rect">
            <a:avLst/>
          </a:prstGeom>
          <a:noFill/>
        </p:spPr>
        <p:txBody>
          <a:bodyPr wrap="square" rtlCol="0">
            <a:spAutoFit/>
          </a:bodyPr>
          <a:lstStyle/>
          <a:p>
            <a:pPr algn="ctr"/>
            <a:r>
              <a:rPr lang="en-US" sz="800" b="1" dirty="0">
                <a:solidFill>
                  <a:schemeClr val="tx1"/>
                </a:solidFill>
                <a:latin typeface="Raleway"/>
                <a:cs typeface="Raleway"/>
              </a:rPr>
              <a:t>Descriptive Analytics</a:t>
            </a:r>
          </a:p>
        </p:txBody>
      </p:sp>
      <p:sp>
        <p:nvSpPr>
          <p:cNvPr id="25" name="TextBox 24"/>
          <p:cNvSpPr txBox="1"/>
          <p:nvPr/>
        </p:nvSpPr>
        <p:spPr>
          <a:xfrm>
            <a:off x="2829302" y="4332669"/>
            <a:ext cx="910321" cy="338554"/>
          </a:xfrm>
          <a:prstGeom prst="rect">
            <a:avLst/>
          </a:prstGeom>
          <a:noFill/>
        </p:spPr>
        <p:txBody>
          <a:bodyPr wrap="square" rtlCol="0">
            <a:spAutoFit/>
          </a:bodyPr>
          <a:lstStyle/>
          <a:p>
            <a:pPr algn="ctr"/>
            <a:r>
              <a:rPr lang="en-US" sz="800" b="1" dirty="0">
                <a:solidFill>
                  <a:schemeClr val="tx1"/>
                </a:solidFill>
                <a:latin typeface="Raleway"/>
                <a:cs typeface="Raleway"/>
              </a:rPr>
              <a:t>Predictive Analytics</a:t>
            </a:r>
          </a:p>
        </p:txBody>
      </p:sp>
      <p:sp>
        <p:nvSpPr>
          <p:cNvPr id="26" name="TextBox 25"/>
          <p:cNvSpPr txBox="1"/>
          <p:nvPr/>
        </p:nvSpPr>
        <p:spPr>
          <a:xfrm>
            <a:off x="3656000" y="4332669"/>
            <a:ext cx="910321" cy="338554"/>
          </a:xfrm>
          <a:prstGeom prst="rect">
            <a:avLst/>
          </a:prstGeom>
          <a:noFill/>
        </p:spPr>
        <p:txBody>
          <a:bodyPr wrap="square" rtlCol="0">
            <a:spAutoFit/>
          </a:bodyPr>
          <a:lstStyle/>
          <a:p>
            <a:pPr algn="ctr"/>
            <a:r>
              <a:rPr lang="en-US" sz="800" b="1" dirty="0">
                <a:solidFill>
                  <a:schemeClr val="tx1"/>
                </a:solidFill>
                <a:latin typeface="Raleway"/>
                <a:cs typeface="Raleway"/>
              </a:rPr>
              <a:t>Prescriptive Analytics</a:t>
            </a:r>
          </a:p>
        </p:txBody>
      </p:sp>
      <p:pic>
        <p:nvPicPr>
          <p:cNvPr id="37" name="Graphic 36" descr="Gear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8472" y="3718258"/>
            <a:ext cx="503503" cy="503503"/>
          </a:xfrm>
          <a:prstGeom prst="rect">
            <a:avLst/>
          </a:prstGeom>
        </p:spPr>
      </p:pic>
      <p:pic>
        <p:nvPicPr>
          <p:cNvPr id="38" name="Graphic 37" descr="Bar chart"/>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4518" y="3144426"/>
            <a:ext cx="441549" cy="441549"/>
          </a:xfrm>
          <a:prstGeom prst="rect">
            <a:avLst/>
          </a:prstGeom>
        </p:spPr>
      </p:pic>
      <p:pic>
        <p:nvPicPr>
          <p:cNvPr id="39" name="Graphic 38" descr="Flask"/>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89461" y="2587399"/>
            <a:ext cx="441217" cy="441217"/>
          </a:xfrm>
          <a:prstGeom prst="rect">
            <a:avLst/>
          </a:prstGeom>
        </p:spPr>
      </p:pic>
      <p:pic>
        <p:nvPicPr>
          <p:cNvPr id="40" name="Graphic 39" descr="Medicine"/>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07046" y="2067305"/>
            <a:ext cx="385069" cy="385069"/>
          </a:xfrm>
          <a:prstGeom prst="rect">
            <a:avLst/>
          </a:prstGeom>
        </p:spPr>
      </p:pic>
      <p:sp>
        <p:nvSpPr>
          <p:cNvPr id="27" name="Arc 26"/>
          <p:cNvSpPr/>
          <p:nvPr/>
        </p:nvSpPr>
        <p:spPr>
          <a:xfrm rot="19926755" flipH="1">
            <a:off x="-4617690" y="1996289"/>
            <a:ext cx="10112543" cy="2308368"/>
          </a:xfrm>
          <a:prstGeom prst="arc">
            <a:avLst>
              <a:gd name="adj1" fmla="val 5376932"/>
              <a:gd name="adj2" fmla="val 10474258"/>
            </a:avLst>
          </a:prstGeom>
          <a:ln w="76200">
            <a:solidFill>
              <a:schemeClr val="accent3">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1" name="Group 20"/>
          <p:cNvGrpSpPr/>
          <p:nvPr/>
        </p:nvGrpSpPr>
        <p:grpSpPr>
          <a:xfrm>
            <a:off x="5358284" y="336393"/>
            <a:ext cx="3785716" cy="4070034"/>
            <a:chOff x="5358284" y="336393"/>
            <a:chExt cx="3785716" cy="4070034"/>
          </a:xfrm>
        </p:grpSpPr>
        <p:sp>
          <p:nvSpPr>
            <p:cNvPr id="8" name="Rectangle 7"/>
            <p:cNvSpPr/>
            <p:nvPr/>
          </p:nvSpPr>
          <p:spPr>
            <a:xfrm>
              <a:off x="6594737" y="4037095"/>
              <a:ext cx="2549263" cy="369332"/>
            </a:xfrm>
            <a:prstGeom prst="rect">
              <a:avLst/>
            </a:prstGeom>
          </p:spPr>
          <p:txBody>
            <a:bodyPr wrap="square">
              <a:spAutoFit/>
            </a:bodyPr>
            <a:lstStyle/>
            <a:p>
              <a:r>
                <a:rPr lang="en-US" sz="900" dirty="0"/>
                <a:t>https://www.sas.com/en_us/whitepapers/iot-analytics-in-practice-107941.html</a:t>
              </a:r>
            </a:p>
          </p:txBody>
        </p:sp>
        <p:sp>
          <p:nvSpPr>
            <p:cNvPr id="42" name="Shape 348"/>
            <p:cNvSpPr/>
            <p:nvPr/>
          </p:nvSpPr>
          <p:spPr>
            <a:xfrm>
              <a:off x="5405149" y="336393"/>
              <a:ext cx="3603383" cy="3659874"/>
            </a:xfrm>
            <a:prstGeom prst="rect">
              <a:avLst/>
            </a:prstGeom>
            <a:solidFill>
              <a:srgbClr val="F3F2EF"/>
            </a:solidFill>
            <a:ln>
              <a:noFill/>
            </a:ln>
          </p:spPr>
          <p:txBody>
            <a:bodyPr lIns="91425" tIns="91425" rIns="91425" bIns="91425" anchor="ctr" anchorCtr="0">
              <a:noAutofit/>
            </a:bodyPr>
            <a:lstStyle/>
            <a:p>
              <a:pPr lvl="0">
                <a:spcBef>
                  <a:spcPts val="0"/>
                </a:spcBef>
                <a:buNone/>
              </a:pPr>
              <a:endParaRPr/>
            </a:p>
          </p:txBody>
        </p:sp>
        <p:sp>
          <p:nvSpPr>
            <p:cNvPr id="43" name="Rectangle 42"/>
            <p:cNvSpPr/>
            <p:nvPr/>
          </p:nvSpPr>
          <p:spPr>
            <a:xfrm>
              <a:off x="5358284" y="549656"/>
              <a:ext cx="3170245" cy="530915"/>
            </a:xfrm>
            <a:prstGeom prst="rect">
              <a:avLst/>
            </a:prstGeom>
          </p:spPr>
          <p:txBody>
            <a:bodyPr wrap="square">
              <a:spAutoFit/>
            </a:bodyPr>
            <a:lstStyle/>
            <a:p>
              <a:pPr lvl="0" rtl="0">
                <a:spcBef>
                  <a:spcPts val="0"/>
                </a:spcBef>
                <a:spcAft>
                  <a:spcPts val="600"/>
                </a:spcAft>
                <a:buClr>
                  <a:srgbClr val="000000"/>
                </a:buClr>
                <a:buFont typeface="Arial"/>
                <a:buNone/>
              </a:pPr>
              <a:r>
                <a:rPr lang="en-US" sz="1200" b="1" dirty="0">
                  <a:solidFill>
                    <a:schemeClr val="dk1"/>
                  </a:solidFill>
                  <a:latin typeface="Raleway"/>
                  <a:ea typeface="Raleway"/>
                  <a:cs typeface="Raleway"/>
                  <a:sym typeface="Raleway"/>
                </a:rPr>
                <a:t>Municipal Water Meters IoT</a:t>
              </a:r>
            </a:p>
            <a:p>
              <a:pPr marL="0" marR="0" lvl="0" indent="0" algn="l" rtl="0">
                <a:lnSpc>
                  <a:spcPct val="115000"/>
                </a:lnSpc>
                <a:spcBef>
                  <a:spcPts val="0"/>
                </a:spcBef>
                <a:spcAft>
                  <a:spcPts val="0"/>
                </a:spcAft>
                <a:buClr>
                  <a:srgbClr val="E92F40"/>
                </a:buClr>
                <a:buSzPct val="25000"/>
                <a:buFont typeface="Raleway"/>
                <a:buNone/>
              </a:pPr>
              <a:endParaRPr lang="en-US" sz="1000" dirty="0">
                <a:solidFill>
                  <a:schemeClr val="dk1"/>
                </a:solidFill>
                <a:latin typeface="Raleway"/>
                <a:ea typeface="Raleway"/>
                <a:cs typeface="Raleway"/>
                <a:sym typeface="Raleway"/>
              </a:endParaRPr>
            </a:p>
          </p:txBody>
        </p:sp>
        <p:graphicFrame>
          <p:nvGraphicFramePr>
            <p:cNvPr id="19" name="Chart 18"/>
            <p:cNvGraphicFramePr/>
            <p:nvPr>
              <p:extLst>
                <p:ext uri="{D42A27DB-BD31-4B8C-83A1-F6EECF244321}">
                  <p14:modId xmlns:p14="http://schemas.microsoft.com/office/powerpoint/2010/main" val="3419514527"/>
                </p:ext>
              </p:extLst>
            </p:nvPr>
          </p:nvGraphicFramePr>
          <p:xfrm>
            <a:off x="5399583" y="968721"/>
            <a:ext cx="3499973" cy="2860895"/>
          </p:xfrm>
          <a:graphic>
            <a:graphicData uri="http://schemas.openxmlformats.org/drawingml/2006/chart">
              <c:chart xmlns:c="http://schemas.openxmlformats.org/drawingml/2006/chart" xmlns:r="http://schemas.openxmlformats.org/officeDocument/2006/relationships" r:id="rId10"/>
            </a:graphicData>
          </a:graphic>
        </p:graphicFrame>
      </p:grpSp>
    </p:spTree>
    <p:extLst>
      <p:ext uri="{BB962C8B-B14F-4D97-AF65-F5344CB8AC3E}">
        <p14:creationId xmlns:p14="http://schemas.microsoft.com/office/powerpoint/2010/main" val="382312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II</a:t>
            </a:r>
            <a:r>
              <a:rPr lang="en-US" cap="none" dirty="0"/>
              <a:t>o</a:t>
            </a:r>
            <a:r>
              <a:rPr lang="en-US" dirty="0"/>
              <a:t>T Roi Example Components</a:t>
            </a:r>
          </a:p>
        </p:txBody>
      </p:sp>
      <p:sp>
        <p:nvSpPr>
          <p:cNvPr id="5" name="Slide Number Placeholder 4"/>
          <p:cNvSpPr>
            <a:spLocks noGrp="1"/>
          </p:cNvSpPr>
          <p:nvPr>
            <p:ph type="sldNum" sz="quarter" idx="4"/>
          </p:nvPr>
        </p:nvSpPr>
        <p:spPr/>
        <p:txBody>
          <a:bodyPr/>
          <a:lstStyle/>
          <a:p>
            <a:fld id="{95E3A436-1048-CA4E-9C3F-FCB70029503E}" type="slidenum">
              <a:rPr lang="en-US" smtClean="0"/>
              <a:pPr/>
              <a:t>9</a:t>
            </a:fld>
            <a:endParaRPr lang="en-US"/>
          </a:p>
        </p:txBody>
      </p:sp>
      <p:grpSp>
        <p:nvGrpSpPr>
          <p:cNvPr id="8" name="Group 7"/>
          <p:cNvGrpSpPr/>
          <p:nvPr/>
        </p:nvGrpSpPr>
        <p:grpSpPr>
          <a:xfrm>
            <a:off x="1088053" y="831459"/>
            <a:ext cx="6967895" cy="375600"/>
            <a:chOff x="1588894" y="1003844"/>
            <a:chExt cx="6169113" cy="375600"/>
          </a:xfrm>
        </p:grpSpPr>
        <p:sp>
          <p:nvSpPr>
            <p:cNvPr id="9" name="Shape 259"/>
            <p:cNvSpPr txBox="1"/>
            <p:nvPr/>
          </p:nvSpPr>
          <p:spPr>
            <a:xfrm>
              <a:off x="1588894" y="1003844"/>
              <a:ext cx="2451600" cy="375600"/>
            </a:xfrm>
            <a:prstGeom prst="rect">
              <a:avLst/>
            </a:prstGeom>
            <a:solidFill>
              <a:schemeClr val="tx1"/>
            </a:solidFill>
            <a:ln>
              <a:noFill/>
            </a:ln>
          </p:spPr>
          <p:txBody>
            <a:bodyPr lIns="91425" tIns="91425" rIns="91425" bIns="91425" anchor="ctr" anchorCtr="0">
              <a:noAutofit/>
            </a:bodyPr>
            <a:lstStyle/>
            <a:p>
              <a:pPr lvl="0" algn="ctr" rtl="0">
                <a:spcBef>
                  <a:spcPts val="0"/>
                </a:spcBef>
                <a:buNone/>
              </a:pPr>
              <a:r>
                <a:rPr lang="en-US" sz="2400" b="1" dirty="0">
                  <a:solidFill>
                    <a:schemeClr val="bg1"/>
                  </a:solidFill>
                  <a:latin typeface="Raleway"/>
                  <a:ea typeface="Raleway"/>
                  <a:cs typeface="Raleway"/>
                  <a:sym typeface="Raleway"/>
                </a:rPr>
                <a:t>Cost Estimates</a:t>
              </a:r>
              <a:endParaRPr lang="en" sz="2400" b="1" dirty="0">
                <a:solidFill>
                  <a:schemeClr val="bg1"/>
                </a:solidFill>
                <a:latin typeface="Raleway"/>
                <a:ea typeface="Raleway"/>
                <a:cs typeface="Raleway"/>
                <a:sym typeface="Raleway"/>
              </a:endParaRPr>
            </a:p>
          </p:txBody>
        </p:sp>
        <p:sp>
          <p:nvSpPr>
            <p:cNvPr id="10" name="Shape 260"/>
            <p:cNvSpPr txBox="1"/>
            <p:nvPr/>
          </p:nvSpPr>
          <p:spPr>
            <a:xfrm>
              <a:off x="5306407" y="1003844"/>
              <a:ext cx="2451600" cy="375600"/>
            </a:xfrm>
            <a:prstGeom prst="rect">
              <a:avLst/>
            </a:prstGeom>
            <a:solidFill>
              <a:schemeClr val="accent1"/>
            </a:solidFill>
            <a:ln>
              <a:noFill/>
            </a:ln>
          </p:spPr>
          <p:txBody>
            <a:bodyPr lIns="91425" tIns="91425" rIns="91425" bIns="91425" anchor="ctr" anchorCtr="0">
              <a:noAutofit/>
            </a:bodyPr>
            <a:lstStyle/>
            <a:p>
              <a:pPr lvl="0" algn="ctr" rtl="0">
                <a:spcBef>
                  <a:spcPts val="0"/>
                </a:spcBef>
                <a:buNone/>
              </a:pPr>
              <a:r>
                <a:rPr lang="en-US" sz="2400" b="1" dirty="0">
                  <a:solidFill>
                    <a:schemeClr val="bg1"/>
                  </a:solidFill>
                  <a:latin typeface="Raleway"/>
                  <a:ea typeface="Raleway"/>
                  <a:cs typeface="Raleway"/>
                  <a:sym typeface="Raleway"/>
                </a:rPr>
                <a:t>Savings Estimates</a:t>
              </a:r>
              <a:endParaRPr lang="en" sz="2400" b="1" dirty="0">
                <a:solidFill>
                  <a:schemeClr val="bg1"/>
                </a:solidFill>
                <a:latin typeface="Raleway"/>
                <a:ea typeface="Raleway"/>
                <a:cs typeface="Raleway"/>
                <a:sym typeface="Raleway"/>
              </a:endParaRPr>
            </a:p>
          </p:txBody>
        </p:sp>
      </p:grpSp>
      <p:grpSp>
        <p:nvGrpSpPr>
          <p:cNvPr id="37" name="Group 36"/>
          <p:cNvGrpSpPr/>
          <p:nvPr/>
        </p:nvGrpSpPr>
        <p:grpSpPr>
          <a:xfrm>
            <a:off x="904997" y="1555419"/>
            <a:ext cx="1702710" cy="1056191"/>
            <a:chOff x="377839" y="1595189"/>
            <a:chExt cx="1702710" cy="1056191"/>
          </a:xfrm>
        </p:grpSpPr>
        <p:pic>
          <p:nvPicPr>
            <p:cNvPr id="24" name="Graphic 23" descr="Meeting"/>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1994" y="1595189"/>
              <a:ext cx="914400" cy="914400"/>
            </a:xfrm>
            <a:prstGeom prst="rect">
              <a:avLst/>
            </a:prstGeom>
          </p:spPr>
        </p:pic>
        <p:sp>
          <p:nvSpPr>
            <p:cNvPr id="32" name="TextBox 31"/>
            <p:cNvSpPr txBox="1"/>
            <p:nvPr/>
          </p:nvSpPr>
          <p:spPr>
            <a:xfrm>
              <a:off x="377839" y="2282048"/>
              <a:ext cx="1702710" cy="369332"/>
            </a:xfrm>
            <a:prstGeom prst="rect">
              <a:avLst/>
            </a:prstGeom>
            <a:noFill/>
          </p:spPr>
          <p:txBody>
            <a:bodyPr wrap="none" rtlCol="0">
              <a:spAutoFit/>
            </a:bodyPr>
            <a:lstStyle/>
            <a:p>
              <a:pPr algn="ctr"/>
              <a:r>
                <a:rPr lang="en-US" sz="1800" dirty="0">
                  <a:solidFill>
                    <a:schemeClr val="tx1"/>
                  </a:solidFill>
                  <a:latin typeface="Raleway"/>
                  <a:cs typeface="Raleway"/>
                </a:rPr>
                <a:t>Administration</a:t>
              </a:r>
            </a:p>
          </p:txBody>
        </p:sp>
      </p:grpSp>
      <p:grpSp>
        <p:nvGrpSpPr>
          <p:cNvPr id="38" name="Group 37"/>
          <p:cNvGrpSpPr/>
          <p:nvPr/>
        </p:nvGrpSpPr>
        <p:grpSpPr>
          <a:xfrm>
            <a:off x="2835135" y="1547787"/>
            <a:ext cx="1051891" cy="1023925"/>
            <a:chOff x="3089927" y="1595189"/>
            <a:chExt cx="1051891" cy="1023925"/>
          </a:xfrm>
        </p:grpSpPr>
        <p:pic>
          <p:nvPicPr>
            <p:cNvPr id="22" name="Graphic 21" descr="Wi-Fi"/>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58671" y="1595189"/>
              <a:ext cx="914400" cy="914400"/>
            </a:xfrm>
            <a:prstGeom prst="rect">
              <a:avLst/>
            </a:prstGeom>
          </p:spPr>
        </p:pic>
        <p:sp>
          <p:nvSpPr>
            <p:cNvPr id="34" name="TextBox 33"/>
            <p:cNvSpPr txBox="1"/>
            <p:nvPr/>
          </p:nvSpPr>
          <p:spPr>
            <a:xfrm>
              <a:off x="3089927" y="2249782"/>
              <a:ext cx="1051891" cy="369332"/>
            </a:xfrm>
            <a:prstGeom prst="rect">
              <a:avLst/>
            </a:prstGeom>
            <a:noFill/>
          </p:spPr>
          <p:txBody>
            <a:bodyPr wrap="none" rtlCol="0">
              <a:spAutoFit/>
            </a:bodyPr>
            <a:lstStyle/>
            <a:p>
              <a:pPr algn="ctr"/>
              <a:r>
                <a:rPr lang="en-US" sz="1800" dirty="0">
                  <a:solidFill>
                    <a:schemeClr val="tx1"/>
                  </a:solidFill>
                  <a:latin typeface="Raleway"/>
                  <a:cs typeface="Raleway"/>
                </a:rPr>
                <a:t>Network</a:t>
              </a:r>
            </a:p>
          </p:txBody>
        </p:sp>
      </p:grpSp>
      <p:grpSp>
        <p:nvGrpSpPr>
          <p:cNvPr id="39" name="Group 38"/>
          <p:cNvGrpSpPr/>
          <p:nvPr/>
        </p:nvGrpSpPr>
        <p:grpSpPr>
          <a:xfrm>
            <a:off x="1015514" y="2794139"/>
            <a:ext cx="1481676" cy="1513624"/>
            <a:chOff x="488356" y="3148871"/>
            <a:chExt cx="1481676" cy="1513624"/>
          </a:xfrm>
        </p:grpSpPr>
        <p:pic>
          <p:nvPicPr>
            <p:cNvPr id="18" name="Graphic 17" descr="Call cente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1994" y="3148871"/>
              <a:ext cx="914400" cy="914400"/>
            </a:xfrm>
            <a:prstGeom prst="rect">
              <a:avLst/>
            </a:prstGeom>
          </p:spPr>
        </p:pic>
        <p:sp>
          <p:nvSpPr>
            <p:cNvPr id="35" name="TextBox 34"/>
            <p:cNvSpPr txBox="1"/>
            <p:nvPr/>
          </p:nvSpPr>
          <p:spPr>
            <a:xfrm>
              <a:off x="488356" y="4016164"/>
              <a:ext cx="1481676" cy="646331"/>
            </a:xfrm>
            <a:prstGeom prst="rect">
              <a:avLst/>
            </a:prstGeom>
            <a:noFill/>
          </p:spPr>
          <p:txBody>
            <a:bodyPr wrap="square" rtlCol="0">
              <a:spAutoFit/>
            </a:bodyPr>
            <a:lstStyle/>
            <a:p>
              <a:pPr algn="ctr"/>
              <a:r>
                <a:rPr lang="en-US" sz="1800" dirty="0">
                  <a:solidFill>
                    <a:schemeClr val="tx1"/>
                  </a:solidFill>
                  <a:latin typeface="Raleway"/>
                  <a:cs typeface="Raleway"/>
                </a:rPr>
                <a:t>Technical Support</a:t>
              </a:r>
            </a:p>
          </p:txBody>
        </p:sp>
      </p:grpSp>
      <p:grpSp>
        <p:nvGrpSpPr>
          <p:cNvPr id="40" name="Group 39"/>
          <p:cNvGrpSpPr/>
          <p:nvPr/>
        </p:nvGrpSpPr>
        <p:grpSpPr>
          <a:xfrm>
            <a:off x="2620241" y="2792612"/>
            <a:ext cx="1481676" cy="1513623"/>
            <a:chOff x="2875033" y="3148871"/>
            <a:chExt cx="1481676" cy="1513623"/>
          </a:xfrm>
        </p:grpSpPr>
        <p:pic>
          <p:nvPicPr>
            <p:cNvPr id="20" name="Graphic 19" descr="Hourglass"/>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58671" y="3148871"/>
              <a:ext cx="914400" cy="914400"/>
            </a:xfrm>
            <a:prstGeom prst="rect">
              <a:avLst/>
            </a:prstGeom>
          </p:spPr>
        </p:pic>
        <p:sp>
          <p:nvSpPr>
            <p:cNvPr id="36" name="TextBox 35"/>
            <p:cNvSpPr txBox="1"/>
            <p:nvPr/>
          </p:nvSpPr>
          <p:spPr>
            <a:xfrm>
              <a:off x="2875033" y="4016163"/>
              <a:ext cx="1481676" cy="646331"/>
            </a:xfrm>
            <a:prstGeom prst="rect">
              <a:avLst/>
            </a:prstGeom>
            <a:noFill/>
          </p:spPr>
          <p:txBody>
            <a:bodyPr wrap="square" rtlCol="0">
              <a:spAutoFit/>
            </a:bodyPr>
            <a:lstStyle/>
            <a:p>
              <a:pPr algn="ctr"/>
              <a:r>
                <a:rPr lang="en-US" sz="1800" dirty="0">
                  <a:solidFill>
                    <a:schemeClr val="tx1"/>
                  </a:solidFill>
                  <a:latin typeface="Raleway"/>
                  <a:cs typeface="Raleway"/>
                </a:rPr>
                <a:t>Time-to-Release</a:t>
              </a:r>
            </a:p>
          </p:txBody>
        </p:sp>
      </p:grpSp>
      <p:grpSp>
        <p:nvGrpSpPr>
          <p:cNvPr id="45" name="Group 44"/>
          <p:cNvGrpSpPr/>
          <p:nvPr/>
        </p:nvGrpSpPr>
        <p:grpSpPr>
          <a:xfrm>
            <a:off x="5393309" y="1551861"/>
            <a:ext cx="914400" cy="1054786"/>
            <a:chOff x="5393309" y="1551861"/>
            <a:chExt cx="914400" cy="1054786"/>
          </a:xfrm>
        </p:grpSpPr>
        <p:pic>
          <p:nvPicPr>
            <p:cNvPr id="26" name="Graphic 25" descr="Group"/>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93309" y="1551861"/>
              <a:ext cx="914400" cy="914400"/>
            </a:xfrm>
            <a:prstGeom prst="rect">
              <a:avLst/>
            </a:prstGeom>
          </p:spPr>
        </p:pic>
        <p:sp>
          <p:nvSpPr>
            <p:cNvPr id="41" name="TextBox 40"/>
            <p:cNvSpPr txBox="1"/>
            <p:nvPr/>
          </p:nvSpPr>
          <p:spPr>
            <a:xfrm>
              <a:off x="5459719" y="2237315"/>
              <a:ext cx="764953" cy="369332"/>
            </a:xfrm>
            <a:prstGeom prst="rect">
              <a:avLst/>
            </a:prstGeom>
            <a:noFill/>
          </p:spPr>
          <p:txBody>
            <a:bodyPr wrap="none" rtlCol="0">
              <a:spAutoFit/>
            </a:bodyPr>
            <a:lstStyle/>
            <a:p>
              <a:pPr algn="ctr"/>
              <a:r>
                <a:rPr lang="en-US" sz="1800" dirty="0">
                  <a:solidFill>
                    <a:schemeClr val="tx1"/>
                  </a:solidFill>
                  <a:latin typeface="Raleway"/>
                  <a:cs typeface="Raleway"/>
                </a:rPr>
                <a:t>Labor</a:t>
              </a:r>
            </a:p>
          </p:txBody>
        </p:sp>
      </p:grpSp>
      <p:grpSp>
        <p:nvGrpSpPr>
          <p:cNvPr id="46" name="Group 45"/>
          <p:cNvGrpSpPr/>
          <p:nvPr/>
        </p:nvGrpSpPr>
        <p:grpSpPr>
          <a:xfrm>
            <a:off x="6768415" y="1435171"/>
            <a:ext cx="1223412" cy="1159217"/>
            <a:chOff x="6768415" y="1435171"/>
            <a:chExt cx="1223412" cy="1159217"/>
          </a:xfrm>
        </p:grpSpPr>
        <p:pic>
          <p:nvPicPr>
            <p:cNvPr id="27" name="Graphic 26" descr="Hourglass"/>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28896" y="1435171"/>
              <a:ext cx="914400" cy="914400"/>
            </a:xfrm>
            <a:prstGeom prst="rect">
              <a:avLst/>
            </a:prstGeom>
          </p:spPr>
        </p:pic>
        <p:sp>
          <p:nvSpPr>
            <p:cNvPr id="42" name="TextBox 41"/>
            <p:cNvSpPr txBox="1"/>
            <p:nvPr/>
          </p:nvSpPr>
          <p:spPr>
            <a:xfrm>
              <a:off x="6768415" y="2225056"/>
              <a:ext cx="1223412" cy="369332"/>
            </a:xfrm>
            <a:prstGeom prst="rect">
              <a:avLst/>
            </a:prstGeom>
            <a:noFill/>
          </p:spPr>
          <p:txBody>
            <a:bodyPr wrap="none" rtlCol="0">
              <a:spAutoFit/>
            </a:bodyPr>
            <a:lstStyle/>
            <a:p>
              <a:pPr algn="ctr"/>
              <a:r>
                <a:rPr lang="en-US" sz="1800" dirty="0">
                  <a:solidFill>
                    <a:schemeClr val="tx1"/>
                  </a:solidFill>
                  <a:latin typeface="Raleway"/>
                  <a:cs typeface="Raleway"/>
                </a:rPr>
                <a:t>Downtime</a:t>
              </a:r>
            </a:p>
          </p:txBody>
        </p:sp>
      </p:grpSp>
      <p:grpSp>
        <p:nvGrpSpPr>
          <p:cNvPr id="47" name="Group 46"/>
          <p:cNvGrpSpPr/>
          <p:nvPr/>
        </p:nvGrpSpPr>
        <p:grpSpPr>
          <a:xfrm>
            <a:off x="5231224" y="2747032"/>
            <a:ext cx="1244251" cy="1248313"/>
            <a:chOff x="5231224" y="2747032"/>
            <a:chExt cx="1244251" cy="1248313"/>
          </a:xfrm>
        </p:grpSpPr>
        <p:pic>
          <p:nvPicPr>
            <p:cNvPr id="29" name="Graphic 28" descr="Magnifying glass"/>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393309" y="2747032"/>
              <a:ext cx="914400" cy="914400"/>
            </a:xfrm>
            <a:prstGeom prst="rect">
              <a:avLst/>
            </a:prstGeom>
          </p:spPr>
        </p:pic>
        <p:sp>
          <p:nvSpPr>
            <p:cNvPr id="43" name="TextBox 42"/>
            <p:cNvSpPr txBox="1"/>
            <p:nvPr/>
          </p:nvSpPr>
          <p:spPr>
            <a:xfrm>
              <a:off x="5231224" y="3626013"/>
              <a:ext cx="1244251" cy="369332"/>
            </a:xfrm>
            <a:prstGeom prst="rect">
              <a:avLst/>
            </a:prstGeom>
            <a:noFill/>
          </p:spPr>
          <p:txBody>
            <a:bodyPr wrap="none" rtlCol="0">
              <a:spAutoFit/>
            </a:bodyPr>
            <a:lstStyle/>
            <a:p>
              <a:pPr algn="ctr"/>
              <a:r>
                <a:rPr lang="en-US" sz="1800" dirty="0">
                  <a:solidFill>
                    <a:schemeClr val="tx1"/>
                  </a:solidFill>
                  <a:latin typeface="Raleway"/>
                  <a:cs typeface="Raleway"/>
                </a:rPr>
                <a:t>Inspection</a:t>
              </a:r>
            </a:p>
          </p:txBody>
        </p:sp>
      </p:grpSp>
      <p:grpSp>
        <p:nvGrpSpPr>
          <p:cNvPr id="48" name="Group 47"/>
          <p:cNvGrpSpPr/>
          <p:nvPr/>
        </p:nvGrpSpPr>
        <p:grpSpPr>
          <a:xfrm>
            <a:off x="6928896" y="2711613"/>
            <a:ext cx="914400" cy="1271456"/>
            <a:chOff x="6928896" y="2711613"/>
            <a:chExt cx="914400" cy="1271456"/>
          </a:xfrm>
        </p:grpSpPr>
        <p:pic>
          <p:nvPicPr>
            <p:cNvPr id="31" name="Graphic 30" descr="Tag"/>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28896" y="2711613"/>
              <a:ext cx="914400" cy="914400"/>
            </a:xfrm>
            <a:prstGeom prst="rect">
              <a:avLst/>
            </a:prstGeom>
          </p:spPr>
        </p:pic>
        <p:sp>
          <p:nvSpPr>
            <p:cNvPr id="44" name="TextBox 43"/>
            <p:cNvSpPr txBox="1"/>
            <p:nvPr/>
          </p:nvSpPr>
          <p:spPr>
            <a:xfrm>
              <a:off x="7076965" y="3613737"/>
              <a:ext cx="708848" cy="369332"/>
            </a:xfrm>
            <a:prstGeom prst="rect">
              <a:avLst/>
            </a:prstGeom>
            <a:noFill/>
          </p:spPr>
          <p:txBody>
            <a:bodyPr wrap="none" rtlCol="0">
              <a:spAutoFit/>
            </a:bodyPr>
            <a:lstStyle/>
            <a:p>
              <a:pPr algn="ctr"/>
              <a:r>
                <a:rPr lang="en-US" sz="1800" dirty="0">
                  <a:solidFill>
                    <a:schemeClr val="tx1"/>
                  </a:solidFill>
                  <a:latin typeface="Raleway"/>
                  <a:cs typeface="Raleway"/>
                </a:rPr>
                <a:t>Price</a:t>
              </a:r>
            </a:p>
          </p:txBody>
        </p:sp>
      </p:grpSp>
    </p:spTree>
    <p:extLst>
      <p:ext uri="{BB962C8B-B14F-4D97-AF65-F5344CB8AC3E}">
        <p14:creationId xmlns:p14="http://schemas.microsoft.com/office/powerpoint/2010/main" val="1763616351"/>
      </p:ext>
    </p:extLst>
  </p:cSld>
  <p:clrMapOvr>
    <a:masterClrMapping/>
  </p:clrMapOvr>
</p:sld>
</file>

<file path=ppt/theme/theme1.xml><?xml version="1.0" encoding="utf-8"?>
<a:theme xmlns:a="http://schemas.openxmlformats.org/drawingml/2006/main" name="DMI TEMPLATE - 01.03.17 - THEME">
  <a:themeElements>
    <a:clrScheme name="DMI Color Palette">
      <a:dk1>
        <a:srgbClr val="292D31"/>
      </a:dk1>
      <a:lt1>
        <a:srgbClr val="FFFFFF"/>
      </a:lt1>
      <a:dk2>
        <a:srgbClr val="6C797A"/>
      </a:dk2>
      <a:lt2>
        <a:srgbClr val="CCD1CD"/>
      </a:lt2>
      <a:accent1>
        <a:srgbClr val="C11F2F"/>
      </a:accent1>
      <a:accent2>
        <a:srgbClr val="74378A"/>
      </a:accent2>
      <a:accent3>
        <a:srgbClr val="370053"/>
      </a:accent3>
      <a:accent4>
        <a:srgbClr val="E1003B"/>
      </a:accent4>
      <a:accent5>
        <a:srgbClr val="DF2A6F"/>
      </a:accent5>
      <a:accent6>
        <a:srgbClr val="D8411F"/>
      </a:accent6>
      <a:hlink>
        <a:srgbClr val="C11F2F"/>
      </a:hlink>
      <a:folHlink>
        <a:srgbClr val="3700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dirty="0" smtClean="0">
            <a:solidFill>
              <a:schemeClr val="tx1"/>
            </a:solidFill>
            <a:latin typeface="Raleway"/>
            <a:cs typeface="Raleway"/>
          </a:defRPr>
        </a:defPPr>
      </a:lstStyle>
    </a:txDef>
  </a:objectDefaults>
  <a:extraClrSchemeLst/>
  <a:extLst>
    <a:ext uri="{05A4C25C-085E-4340-85A3-A5531E510DB2}">
      <thm15:themeFamily xmlns:thm15="http://schemas.microsoft.com/office/thememl/2012/main" name="ALLEGIENT A DMI CO TEMPLATE_ V1_01.30.2017" id="{CDF0E6B5-1ECA-4471-A870-D92EF4A26D0B}" vid="{383B0215-B7EA-4BE0-B1F0-543C5FC473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FE7A98BFAD40A46B67D8AC0F901BF7E" ma:contentTypeVersion="0" ma:contentTypeDescription="Create a new document." ma:contentTypeScope="" ma:versionID="b2312870290e6e885f5d399d0ae7a9fa">
  <xsd:schema xmlns:xsd="http://www.w3.org/2001/XMLSchema" xmlns:xs="http://www.w3.org/2001/XMLSchema" xmlns:p="http://schemas.microsoft.com/office/2006/metadata/properties" targetNamespace="http://schemas.microsoft.com/office/2006/metadata/properties" ma:root="true" ma:fieldsID="5107f21f3be73a862454d934c688b90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AA669F-9F06-4C5D-8774-7123DFFECEA6}">
  <ds:schemaRefs>
    <ds:schemaRef ds:uri="http://schemas.microsoft.com/sharepoint/v3/contenttype/forms"/>
  </ds:schemaRefs>
</ds:datastoreItem>
</file>

<file path=customXml/itemProps2.xml><?xml version="1.0" encoding="utf-8"?>
<ds:datastoreItem xmlns:ds="http://schemas.openxmlformats.org/officeDocument/2006/customXml" ds:itemID="{9ED8C9BE-6176-4D2B-BF56-4AF022FAD308}">
  <ds:schemaRefs>
    <ds:schemaRef ds:uri="http://purl.org/dc/terms/"/>
    <ds:schemaRef ds:uri="http://schemas.microsoft.com/office/2006/documentManagement/types"/>
    <ds:schemaRef ds:uri="http://schemas.openxmlformats.org/package/2006/metadata/core-properti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B9568C78-5118-428A-B74C-8835C46C4E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2077</TotalTime>
  <Words>834</Words>
  <Application>Microsoft Office PowerPoint</Application>
  <PresentationFormat>On-screen Show (16:9)</PresentationFormat>
  <Paragraphs>233</Paragraphs>
  <Slides>35</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vt:i4>
      </vt:variant>
    </vt:vector>
  </HeadingPairs>
  <TitlesOfParts>
    <vt:vector size="43" baseType="lpstr">
      <vt:lpstr>Arial</vt:lpstr>
      <vt:lpstr>Calibri</vt:lpstr>
      <vt:lpstr>Gotham-Light</vt:lpstr>
      <vt:lpstr>Helvetica Neue</vt:lpstr>
      <vt:lpstr>Lucida Grande</vt:lpstr>
      <vt:lpstr>Raleway</vt:lpstr>
      <vt:lpstr>Raleway ExtraBold</vt:lpstr>
      <vt:lpstr>DMI TEMPLATE - 01.03.17 - THEME</vt:lpstr>
      <vt:lpstr>IoT Data Analytics Transformation</vt:lpstr>
      <vt:lpstr>PowerPoint Presentation</vt:lpstr>
      <vt:lpstr>HCL Global IoT Report 2017</vt:lpstr>
      <vt:lpstr>HCL Global IoT Report 2017</vt:lpstr>
      <vt:lpstr>Future of IoT?</vt:lpstr>
      <vt:lpstr>Future of IoT</vt:lpstr>
      <vt:lpstr>Data Analytics Maturity Model</vt:lpstr>
      <vt:lpstr>Predominant customer Value perception</vt:lpstr>
      <vt:lpstr>IIoT Roi Example Components</vt:lpstr>
      <vt:lpstr>PowerPoint Presentation</vt:lpstr>
      <vt:lpstr>Use Case Demo</vt:lpstr>
      <vt:lpstr>Business Use Case</vt:lpstr>
      <vt:lpstr>From Legacy System to Enterprise Data</vt:lpstr>
      <vt:lpstr>Historical Batch Data Exploration</vt:lpstr>
      <vt:lpstr>Azure IoT hub: Brining KPI DATA to the Cloud</vt:lpstr>
      <vt:lpstr>Work Flow Demo</vt:lpstr>
      <vt:lpstr>Power BI Dashboard</vt:lpstr>
      <vt:lpstr>IIoT Roi Example Components</vt:lpstr>
      <vt:lpstr>Predictive Analytics</vt:lpstr>
      <vt:lpstr>Use Case Demo: Improving KPI Outcomes</vt:lpstr>
      <vt:lpstr>PowerPoint Presentation</vt:lpstr>
      <vt:lpstr>Azure ML Studio Web App</vt:lpstr>
      <vt:lpstr>Work Flow Demo</vt:lpstr>
      <vt:lpstr>Work Flow Demo</vt:lpstr>
      <vt:lpstr>Power BI Dashboard</vt:lpstr>
      <vt:lpstr>Power BI Dashboard with Predictions</vt:lpstr>
      <vt:lpstr>IIoT Roi Example Components</vt:lpstr>
      <vt:lpstr>Azure Edge Analytics (In Preview)</vt:lpstr>
      <vt:lpstr>Node-Red Edge Analytics</vt:lpstr>
      <vt:lpstr>IIoT Roi Example Components</vt:lpstr>
      <vt:lpstr>HCL Global IoT Report 2017</vt:lpstr>
      <vt:lpstr>PowerPoint Presentation</vt:lpstr>
      <vt:lpstr>PowerPoint Presentation</vt:lpstr>
      <vt:lpstr>PowerPoint Presentation</vt:lpstr>
      <vt:lpstr>Node-red Edge Analytics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Legacy IoT Projects</dc:title>
  <dc:creator>Sean Werick;Martin Madsen</dc:creator>
  <cp:lastModifiedBy>Martin Madsen</cp:lastModifiedBy>
  <cp:revision>103</cp:revision>
  <dcterms:modified xsi:type="dcterms:W3CDTF">2017-06-21T11:26:55Z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0x0101001FE7A98BFAD40A46B67D8AC0F901BF7E</vt:lpwstr>
  </property>
  <property fmtid="{D5CDD505-2E9C-101B-9397-08002B2CF9AE}" pid="3" name="IsMyDocuments">
    <vt:bool>true</vt:bool>
  </property>
</Properties>
</file>